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8" r:id="rId3"/>
    <p:sldId id="264" r:id="rId4"/>
    <p:sldId id="274" r:id="rId5"/>
    <p:sldId id="283" r:id="rId6"/>
    <p:sldId id="275" r:id="rId7"/>
    <p:sldId id="280" r:id="rId8"/>
    <p:sldId id="261" r:id="rId9"/>
    <p:sldId id="284" r:id="rId10"/>
    <p:sldId id="263" r:id="rId11"/>
    <p:sldId id="277" r:id="rId12"/>
    <p:sldId id="281" r:id="rId13"/>
    <p:sldId id="266" r:id="rId14"/>
    <p:sldId id="276" r:id="rId15"/>
    <p:sldId id="273" r:id="rId16"/>
    <p:sldId id="282" r:id="rId17"/>
    <p:sldId id="269" r:id="rId18"/>
    <p:sldId id="270" r:id="rId19"/>
    <p:sldId id="271" r:id="rId20"/>
    <p:sldId id="272" r:id="rId21"/>
    <p:sldId id="257" r:id="rId22"/>
    <p:sldId id="259" r:id="rId23"/>
    <p:sldId id="26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F652A-E8F2-42C7-A8AF-23293DBF23C7}" type="datetimeFigureOut">
              <a:rPr lang="fr-FR" smtClean="0"/>
              <a:pPr/>
              <a:t>21/01/2011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01826-562A-46F5-8D98-56C7FE5373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bx41.com/article-27505252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julioleparc.ifrance.com/page/lumiere/lumiere.ht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expositions.bnf.fr/lumieres/index.htm" TargetMode="External"/><Relationship Id="rId2" Type="http://schemas.openxmlformats.org/officeDocument/2006/relationships/hyperlink" Target="http://expositions.bnf.fr/lumieres/expo/salle1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xpositions.bnf.fr/lumieres/arret/03_2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4896544"/>
          </a:xfrm>
        </p:spPr>
        <p:txBody>
          <a:bodyPr>
            <a:normAutofit/>
          </a:bodyPr>
          <a:lstStyle/>
          <a:p>
            <a:r>
              <a:rPr lang="fr-FR" sz="4800" dirty="0" err="1" smtClean="0"/>
              <a:t>ReprésentationS</a:t>
            </a:r>
            <a:r>
              <a:rPr lang="fr-FR" sz="4800" dirty="0" smtClean="0"/>
              <a:t>  de la science et de la technique en littérature et en peinture du XVIIe siècle à nos jours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Types de relation entre art et sciences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Observation</a:t>
            </a:r>
          </a:p>
          <a:p>
            <a:r>
              <a:rPr lang="fr-FR" dirty="0" smtClean="0"/>
              <a:t>Éloge, glorification</a:t>
            </a:r>
          </a:p>
          <a:p>
            <a:r>
              <a:rPr lang="fr-FR" dirty="0" smtClean="0"/>
              <a:t>Blâme </a:t>
            </a:r>
          </a:p>
          <a:p>
            <a:r>
              <a:rPr lang="fr-FR" dirty="0" smtClean="0"/>
              <a:t>Fascination</a:t>
            </a:r>
          </a:p>
          <a:p>
            <a:r>
              <a:rPr lang="fr-FR" dirty="0" smtClean="0"/>
              <a:t>La peinture comme instrument de recherche ou comme document scientifique</a:t>
            </a:r>
          </a:p>
          <a:p>
            <a:r>
              <a:rPr lang="fr-FR" dirty="0" smtClean="0"/>
              <a:t>Intégration d’une nouvelle technologie dans l’œuvre</a:t>
            </a:r>
          </a:p>
          <a:p>
            <a:r>
              <a:rPr lang="fr-FR" dirty="0" smtClean="0"/>
              <a:t>……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Vous pouvez travailler par siècle ou mouvement.</a:t>
            </a:r>
          </a:p>
          <a:p>
            <a:pPr>
              <a:buNone/>
            </a:pPr>
            <a:r>
              <a:rPr lang="fr-FR" dirty="0" smtClean="0"/>
              <a:t>Exemples: la représentation de la médecine au </a:t>
            </a:r>
            <a:r>
              <a:rPr lang="fr-FR" dirty="0" err="1" smtClean="0"/>
              <a:t>XVII°siècle</a:t>
            </a:r>
            <a:r>
              <a:rPr lang="fr-FR" dirty="0" smtClean="0"/>
              <a:t>. La place de la science au </a:t>
            </a:r>
            <a:r>
              <a:rPr lang="fr-FR" dirty="0" err="1" smtClean="0"/>
              <a:t>XVIII°siècle</a:t>
            </a:r>
            <a:r>
              <a:rPr lang="fr-FR" dirty="0" smtClean="0"/>
              <a:t>…</a:t>
            </a:r>
          </a:p>
          <a:p>
            <a:pPr>
              <a:buNone/>
            </a:pPr>
            <a:r>
              <a:rPr lang="fr-FR" dirty="0" smtClean="0"/>
              <a:t>Vous pouvez travailler sur une durée plus longue: les différentes représentations d’une même technologie à travers plusieurs siècles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 UN THEME  </a:t>
            </a:r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La LUMIERE</a:t>
            </a:r>
          </a:p>
          <a:p>
            <a:pPr algn="ctr"/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83568" y="660882"/>
          <a:ext cx="7848872" cy="6342779"/>
        </p:xfrm>
        <a:graphic>
          <a:graphicData uri="http://schemas.openxmlformats.org/drawingml/2006/table">
            <a:tbl>
              <a:tblPr/>
              <a:tblGrid>
                <a:gridCol w="7848872"/>
              </a:tblGrid>
              <a:tr h="607878">
                <a:tc>
                  <a:txBody>
                    <a:bodyPr/>
                    <a:lstStyle/>
                    <a:p>
                      <a:pPr marL="457200" indent="-2286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8B1B08"/>
                          </a:solidFill>
                          <a:latin typeface="Arial"/>
                          <a:ea typeface="Times New Roman"/>
                        </a:rPr>
                        <a:t>« De quelques usages de l'électricité dans l'art, entre le XVIIIe et le XXIe siècle »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734901">
                <a:tc>
                  <a:txBody>
                    <a:bodyPr/>
                    <a:lstStyle/>
                    <a:p>
                      <a:pPr marL="46800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Au 18e siècle, on se bouscule pour assister à des spectacles faisant appel à la science. A côté des projections de fantasmagories et des miroirs magiques, les machines électriques offrent de multiples expériences visuelles, sonores et physiques : décharges à travers une chaîne humaine, mises à feu de liquides ou étincelles colorées, petites maisons explosant sous l'action de la foudre, etc. L'électricité, présente dans toute la nature, ne serait-elle pas source de vie et donc susceptible de rétablir une santé déficiente ? Les espoirs placés dans cette électricité médicale ne se sont pas confirmés mais l'électricité prenait place dans les mythes de la modernité</a:t>
                      </a:r>
                      <a:r>
                        <a:rPr lang="fr-FR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.</a:t>
                      </a:r>
                      <a:endParaRPr lang="fr-F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46800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</a:b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L'électricité et puis l'électronique ont aussi fasciné des artistes plasticiens, qui en usent d'une manière simple ou élaborée dans leurs œuvres: depuis l'utilisation de lampes et de néons, jusqu'à celle de circuits complexes - dont un récent brevet sur la lévitation magnétique d'objets en équilibre métastable.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 marL="45720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Extrait</a:t>
                      </a:r>
                      <a:r>
                        <a:rPr lang="fr-FR" sz="1600" baseline="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d’une conférence qui a réuni les personnalités suivantes: 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Dr. Christine BLONDEL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, chargée de recherche au CNRS, Centre de Recherche en Histoire des sciences et des techniques, centre Alexandre Koyré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Alexandre VITKINE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fr-FR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infosculpteur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, pionnier des arts électroniques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Raymond ASCHEIM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, informaticien, artiste et mathématicien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fr-FR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Julio LE PARC</a:t>
                      </a:r>
                      <a:r>
                        <a:rPr lang="fr-FR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, sculpteur et peintre, co-fondateur du GRAV (Groupe de Recherche sur l'Art Visuel)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LUMIERE</a:t>
            </a:r>
          </a:p>
          <a:p>
            <a:r>
              <a:rPr lang="fr-FR" dirty="0" smtClean="0"/>
              <a:t>Glorification de la fée électricité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>La fée électricité</a:t>
            </a:r>
            <a:r>
              <a:rPr lang="fr-FR" dirty="0" smtClean="0"/>
              <a:t>, Dufy</a:t>
            </a:r>
            <a:br>
              <a:rPr lang="fr-FR" dirty="0" smtClean="0"/>
            </a:br>
            <a:r>
              <a:rPr lang="fr-FR" dirty="0" smtClean="0">
                <a:hlinkClick r:id="rId2"/>
              </a:rPr>
              <a:t>http://www.cbx41.com/article-27505252.html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4" name="Espace réservé du contenu 3" descr="220px-PalaisTokyoDufy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51720" y="2708920"/>
            <a:ext cx="4498340" cy="337375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LUMIERE</a:t>
            </a:r>
          </a:p>
          <a:p>
            <a:r>
              <a:rPr lang="fr-FR" dirty="0" smtClean="0"/>
              <a:t>Utilisation de la technologie en art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Exemples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Dan </a:t>
            </a:r>
            <a:r>
              <a:rPr lang="fr-FR" dirty="0" err="1" smtClean="0"/>
              <a:t>Flavin</a:t>
            </a:r>
            <a:endParaRPr lang="fr-FR" dirty="0"/>
          </a:p>
        </p:txBody>
      </p:sp>
      <p:pic>
        <p:nvPicPr>
          <p:cNvPr id="4" name="Espace réservé du contenu 3" descr="dan_flavin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797" y="1196749"/>
            <a:ext cx="4088702" cy="54435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08Pile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592" y="2060836"/>
            <a:ext cx="6566535" cy="4304729"/>
          </a:xfr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Tatsuo Miyajima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Tatsuo</a:t>
            </a:r>
            <a:r>
              <a:rPr lang="fr-FR" dirty="0" smtClean="0"/>
              <a:t> </a:t>
            </a:r>
            <a:r>
              <a:rPr lang="fr-FR" dirty="0" err="1" smtClean="0"/>
              <a:t>Miyajima</a:t>
            </a:r>
            <a:endParaRPr lang="fr-FR" dirty="0"/>
          </a:p>
        </p:txBody>
      </p:sp>
      <p:pic>
        <p:nvPicPr>
          <p:cNvPr id="4" name="Espace réservé du contenu 3" descr="screen-shot-2009-12-07-at-64215-p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5165" y="1600200"/>
            <a:ext cx="679366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fr-FR" dirty="0" smtClean="0"/>
              <a:t>Préambule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Tatsuo</a:t>
            </a:r>
            <a:r>
              <a:rPr lang="fr-FR" dirty="0" smtClean="0"/>
              <a:t> </a:t>
            </a:r>
            <a:r>
              <a:rPr lang="fr-FR" dirty="0" err="1" smtClean="0"/>
              <a:t>Miyajima</a:t>
            </a:r>
            <a:endParaRPr lang="fr-FR" dirty="0"/>
          </a:p>
        </p:txBody>
      </p:sp>
      <p:pic>
        <p:nvPicPr>
          <p:cNvPr id="4" name="Espace réservé du contenu 3" descr="mega_death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84300" y="1640681"/>
            <a:ext cx="6375400" cy="4445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julioleparc.ifrance.com/image/lumiere/lumlarg/luz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76672"/>
            <a:ext cx="5524500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julioleparc.ifrance.com/image/lumiere/lumlarg/luz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332656"/>
            <a:ext cx="3990975" cy="571500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1043608" y="616530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hlinkClick r:id="rId3"/>
              </a:rPr>
              <a:t>http://julioleparc.ifrance.com/page/lumiere/lumiere.htm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1683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Sur la place de la science pour les mouvement des  Lumières, site de la BNF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L’exposition </a:t>
            </a:r>
            <a:r>
              <a:rPr lang="fr-FR" dirty="0" smtClean="0">
                <a:hlinkClick r:id="rId2"/>
              </a:rPr>
              <a:t>http://expositions.bnf.fr/lumieres/expo/salle1/index.htm</a:t>
            </a:r>
            <a:endParaRPr lang="fr-FR" dirty="0" smtClean="0"/>
          </a:p>
          <a:p>
            <a:r>
              <a:rPr lang="fr-FR" dirty="0" smtClean="0"/>
              <a:t>Le sommaire des dossier:</a:t>
            </a:r>
          </a:p>
          <a:p>
            <a:r>
              <a:rPr lang="fr-FR" dirty="0" smtClean="0">
                <a:hlinkClick r:id="rId3"/>
              </a:rPr>
              <a:t>http://expositions.bnf.fr/lumieres/index.htm</a:t>
            </a:r>
            <a:r>
              <a:rPr lang="fr-FR" dirty="0" smtClean="0"/>
              <a:t> </a:t>
            </a:r>
          </a:p>
          <a:p>
            <a:r>
              <a:rPr lang="fr-FR" dirty="0" smtClean="0"/>
              <a:t>Le dossier sur la science et l’éducation</a:t>
            </a:r>
          </a:p>
          <a:p>
            <a:r>
              <a:rPr lang="fr-FR" dirty="0" smtClean="0">
                <a:hlinkClick r:id="rId4"/>
              </a:rPr>
              <a:t>http://expositions.bnf.fr/lumieres/arret/03_2.htm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2800" i="1" dirty="0" smtClean="0"/>
              <a:t>L’Encyclopédie, </a:t>
            </a:r>
            <a:r>
              <a:rPr lang="fr-FR" sz="2800" dirty="0" smtClean="0"/>
              <a:t> article « sciences », Chevalier </a:t>
            </a:r>
            <a:r>
              <a:rPr lang="fr-FR" sz="2800" smtClean="0"/>
              <a:t>de Jaucourt, 1765</a:t>
            </a:r>
            <a:endParaRPr lang="fr-FR" sz="2800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/>
              <a:t>Il est certain que les </a:t>
            </a:r>
            <a:r>
              <a:rPr lang="fr-FR" i="1" dirty="0"/>
              <a:t>sciences</a:t>
            </a:r>
            <a:r>
              <a:rPr lang="fr-FR" dirty="0"/>
              <a:t> sont l'ouvrage des plus grands génies. C'est par elles que l'immensité de la nature nous est </a:t>
            </a:r>
            <a:r>
              <a:rPr lang="fr-FR" dirty="0" smtClean="0"/>
              <a:t>dévoilée</a:t>
            </a:r>
            <a:r>
              <a:rPr lang="fr-FR" dirty="0"/>
              <a:t>; ce sont elles qui nous ont appris les devoirs de l'humanité, &amp; qui ont arraché notre </a:t>
            </a:r>
            <a:r>
              <a:rPr lang="fr-FR" dirty="0" smtClean="0"/>
              <a:t>âme </a:t>
            </a:r>
            <a:r>
              <a:rPr lang="fr-FR" dirty="0"/>
              <a:t>des </a:t>
            </a:r>
            <a:r>
              <a:rPr lang="fr-FR" dirty="0" smtClean="0"/>
              <a:t>ténèbres </a:t>
            </a:r>
            <a:r>
              <a:rPr lang="fr-FR" dirty="0"/>
              <a:t>pour leur faire voir, comme dit Montaigne, toutes choses hautes &amp; basses, </a:t>
            </a:r>
            <a:r>
              <a:rPr lang="fr-FR" dirty="0" smtClean="0"/>
              <a:t>premières</a:t>
            </a:r>
            <a:r>
              <a:rPr lang="fr-FR" dirty="0"/>
              <a:t>, </a:t>
            </a:r>
            <a:r>
              <a:rPr lang="fr-FR" dirty="0" smtClean="0"/>
              <a:t>dernières </a:t>
            </a:r>
            <a:r>
              <a:rPr lang="fr-FR" dirty="0"/>
              <a:t>&amp; moyennes; </a:t>
            </a:r>
            <a:r>
              <a:rPr lang="fr-FR" dirty="0" smtClean="0"/>
              <a:t>[…]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Telle est aujourd'hui la variété &amp; l'étendue des </a:t>
            </a:r>
            <a:r>
              <a:rPr lang="fr-FR" i="1" dirty="0" smtClean="0"/>
              <a:t>sciences</a:t>
            </a:r>
            <a:r>
              <a:rPr lang="fr-FR" dirty="0" smtClean="0"/>
              <a:t>, qu'il est nécessaire pour en profiter agréablement, d'être en même temps homme de lettres. D'ailleurs les principes des </a:t>
            </a:r>
            <a:r>
              <a:rPr lang="fr-FR" i="1" dirty="0" smtClean="0"/>
              <a:t>sciences</a:t>
            </a:r>
            <a:r>
              <a:rPr lang="fr-FR" dirty="0" smtClean="0"/>
              <a:t> seraient rebutants, si les belles lettres ne </a:t>
            </a:r>
            <a:r>
              <a:rPr lang="fr-FR" smtClean="0"/>
              <a:t>leur prêtaient </a:t>
            </a:r>
            <a:r>
              <a:rPr lang="fr-FR" dirty="0" smtClean="0"/>
              <a:t>des charmes. Les vérités deviennent plus sensibles par la netteté du style, par les images riantes, &amp; par les tours ingénieux sous lesquels on les présente à l'esprit. 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2800" i="1" dirty="0" smtClean="0"/>
              <a:t>L’Encyclopédie, </a:t>
            </a:r>
            <a:r>
              <a:rPr lang="fr-FR" sz="2800" dirty="0" smtClean="0"/>
              <a:t> article « sciences », Chevalier de Jaucourt, 1765</a:t>
            </a:r>
            <a:endParaRPr lang="fr-F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Mais si les belles - lettres prêtent de l'agrément aux </a:t>
            </a:r>
            <a:r>
              <a:rPr lang="fr-FR" i="1" dirty="0" smtClean="0"/>
              <a:t>sciences</a:t>
            </a:r>
            <a:r>
              <a:rPr lang="fr-FR" dirty="0" smtClean="0"/>
              <a:t>, les </a:t>
            </a:r>
            <a:r>
              <a:rPr lang="fr-FR" i="1" dirty="0" smtClean="0"/>
              <a:t>sciences</a:t>
            </a:r>
            <a:r>
              <a:rPr lang="fr-FR" dirty="0" smtClean="0"/>
              <a:t> de leur côté sont nécessaires pour la perfection des belles - lettres. Quelque soin qu'on prît de polir l'esprit d'une nation, si les connaissances sublimes </a:t>
            </a:r>
            <a:r>
              <a:rPr lang="fr-FR" smtClean="0"/>
              <a:t>n'y avaient </a:t>
            </a:r>
            <a:r>
              <a:rPr lang="fr-FR" dirty="0" smtClean="0"/>
              <a:t>accès, les lettres condamnées à une éternelle enfance, ne feraient que bégayer. Pour les rendre florissantes, il est nécessaire que l'esprit philosophique, &amp; par conséquent les </a:t>
            </a:r>
            <a:r>
              <a:rPr lang="fr-FR" i="1" dirty="0" smtClean="0"/>
              <a:t>sciences</a:t>
            </a:r>
            <a:r>
              <a:rPr lang="fr-FR" dirty="0" smtClean="0"/>
              <a:t> qui le produisent, se trouvent, sinon dans l'homme de lettres lui - même, du - moins dans le corps de la nation, &amp; qu'elles y donnent le ton aux ouvrages de littérature. 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fr-FR" sz="2800" i="1" dirty="0" smtClean="0"/>
              <a:t>L’Encyclopédie, </a:t>
            </a:r>
            <a:r>
              <a:rPr lang="fr-FR" sz="2800" dirty="0" smtClean="0"/>
              <a:t> article « sciences », Chevalier de Jaucourt, 1765</a:t>
            </a:r>
            <a:endParaRPr lang="fr-F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Consignes</a:t>
            </a:r>
            <a:br>
              <a:rPr lang="fr-FR" smtClean="0"/>
            </a:b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Choisir un thème de travail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Thèmes possibles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4038600" cy="3993307"/>
          </a:xfrm>
        </p:spPr>
        <p:txBody>
          <a:bodyPr>
            <a:normAutofit/>
          </a:bodyPr>
          <a:lstStyle/>
          <a:p>
            <a:r>
              <a:rPr lang="fr-FR" sz="3200" dirty="0" smtClean="0"/>
              <a:t>Médecine</a:t>
            </a:r>
          </a:p>
          <a:p>
            <a:r>
              <a:rPr lang="fr-FR" sz="3200" dirty="0" smtClean="0"/>
              <a:t>Anatomie </a:t>
            </a:r>
          </a:p>
          <a:p>
            <a:r>
              <a:rPr lang="fr-FR" sz="3200" dirty="0" smtClean="0"/>
              <a:t>Astronomie</a:t>
            </a:r>
          </a:p>
          <a:p>
            <a:r>
              <a:rPr lang="fr-FR" sz="3200" dirty="0" smtClean="0"/>
              <a:t>Mécanique</a:t>
            </a:r>
          </a:p>
          <a:p>
            <a:r>
              <a:rPr lang="fr-FR" sz="3200" dirty="0" smtClean="0"/>
              <a:t>Électricité (lumière)</a:t>
            </a:r>
          </a:p>
          <a:p>
            <a:r>
              <a:rPr lang="fr-FR" sz="3200" dirty="0" smtClean="0"/>
              <a:t> Automatisme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sz="3200" dirty="0" smtClean="0"/>
              <a:t>Automates</a:t>
            </a:r>
          </a:p>
          <a:p>
            <a:r>
              <a:rPr lang="fr-FR" sz="3200" dirty="0" smtClean="0"/>
              <a:t>Topographie</a:t>
            </a:r>
          </a:p>
          <a:p>
            <a:r>
              <a:rPr lang="fr-FR" sz="3200" dirty="0" smtClean="0"/>
              <a:t>Construction</a:t>
            </a:r>
          </a:p>
          <a:p>
            <a:r>
              <a:rPr lang="fr-FR" sz="3200" dirty="0" smtClean="0"/>
              <a:t>Sciences de l’ingénieur</a:t>
            </a:r>
          </a:p>
          <a:p>
            <a:r>
              <a:rPr lang="fr-FR" sz="3200" dirty="0" smtClean="0"/>
              <a:t>Sidérurgie </a:t>
            </a:r>
          </a:p>
          <a:p>
            <a:r>
              <a:rPr lang="fr-FR" sz="3200" dirty="0" smtClean="0"/>
              <a:t>………………….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Réfléchir aux types de relations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576</Words>
  <Application>Microsoft Office PowerPoint</Application>
  <PresentationFormat>Affichage à l'écran (4:3)</PresentationFormat>
  <Paragraphs>67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ReprésentationS  de la science et de la technique en littérature et en peinture du XVIIe siècle à nos jours</vt:lpstr>
      <vt:lpstr>Préambule</vt:lpstr>
      <vt:lpstr>L’Encyclopédie,  article « sciences », Chevalier de Jaucourt, 1765</vt:lpstr>
      <vt:lpstr>L’Encyclopédie,  article « sciences », Chevalier de Jaucourt, 1765</vt:lpstr>
      <vt:lpstr>L’Encyclopédie,  article « sciences », Chevalier de Jaucourt, 1765</vt:lpstr>
      <vt:lpstr>Consignes </vt:lpstr>
      <vt:lpstr>Choisir un thème de travail </vt:lpstr>
      <vt:lpstr> Thèmes possibles</vt:lpstr>
      <vt:lpstr>Réfléchir aux types de relations</vt:lpstr>
      <vt:lpstr>Types de relation entre art et sciences</vt:lpstr>
      <vt:lpstr>Diapositive 11</vt:lpstr>
      <vt:lpstr>Exemple</vt:lpstr>
      <vt:lpstr>Diapositive 13</vt:lpstr>
      <vt:lpstr>Exemple</vt:lpstr>
      <vt:lpstr> La fée électricité, Dufy http://www.cbx41.com/article-27505252.html </vt:lpstr>
      <vt:lpstr>Exemples</vt:lpstr>
      <vt:lpstr>Dan Flavin</vt:lpstr>
      <vt:lpstr>Diapositive 18</vt:lpstr>
      <vt:lpstr>Tatsuo Miyajima</vt:lpstr>
      <vt:lpstr>Tatsuo Miyajima</vt:lpstr>
      <vt:lpstr>Diapositive 21</vt:lpstr>
      <vt:lpstr>Diapositive 22</vt:lpstr>
      <vt:lpstr>Sur la place de la science pour les mouvement des  Lumières, site de la BNF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Représentations de la science et de la technique et littérature et en peinture du XVIIe siècle à nos jours</dc:title>
  <dc:creator>metro</dc:creator>
  <cp:lastModifiedBy>metro</cp:lastModifiedBy>
  <cp:revision>30</cp:revision>
  <dcterms:created xsi:type="dcterms:W3CDTF">2010-12-04T22:32:22Z</dcterms:created>
  <dcterms:modified xsi:type="dcterms:W3CDTF">2011-01-21T10:39:10Z</dcterms:modified>
</cp:coreProperties>
</file>