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0" r:id="rId2"/>
    <p:sldId id="275" r:id="rId3"/>
    <p:sldId id="257" r:id="rId4"/>
    <p:sldId id="262" r:id="rId5"/>
    <p:sldId id="268" r:id="rId6"/>
    <p:sldId id="269" r:id="rId7"/>
    <p:sldId id="265" r:id="rId8"/>
    <p:sldId id="272" r:id="rId9"/>
    <p:sldId id="259" r:id="rId10"/>
    <p:sldId id="273" r:id="rId11"/>
    <p:sldId id="274" r:id="rId12"/>
    <p:sldId id="271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e-Anne Bernolle" initials="MB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6BBAF"/>
    <a:srgbClr val="559791"/>
    <a:srgbClr val="7FD4CC"/>
    <a:srgbClr val="E6E6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Style moyen 3 - Accentuation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3">
  <dgm:title val=""/>
  <dgm:desc val=""/>
  <dgm:catLst>
    <dgm:cat type="mainScheme" pri="10300"/>
  </dgm:catLst>
  <dgm:styleLbl name="node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lignNode1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lnNode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vennNode1">
    <dgm:fillClrLst meth="repeat">
      <a:schemeClr val="dk2">
        <a:alpha val="50000"/>
      </a:schemeClr>
    </dgm:fillClrLst>
    <dgm:linClrLst meth="repeat">
      <a:schemeClr val="lt2"/>
    </dgm:linClrLst>
    <dgm:effectClrLst/>
    <dgm:txLinClrLst/>
    <dgm:txFillClrLst/>
    <dgm:txEffectClrLst/>
  </dgm:styleLbl>
  <dgm:styleLbl name="node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node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fgImgPlace1">
    <dgm:fillClrLst meth="repeat">
      <a:schemeClr val="dk2">
        <a:tint val="50000"/>
      </a:schemeClr>
    </dgm:fillClrLst>
    <dgm:linClrLst meth="repeat">
      <a:schemeClr val="lt2"/>
    </dgm:linClrLst>
    <dgm:effectClrLst/>
    <dgm:txLinClrLst/>
    <dgm:txFillClrLst meth="repeat">
      <a:schemeClr val="lt2"/>
    </dgm:txFillClrLst>
    <dgm:txEffectClrLst/>
  </dgm:styleLbl>
  <dgm:styleLbl name="align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bgImgPlace1">
    <dgm:fillClrLst meth="repeat">
      <a:schemeClr val="dk2">
        <a:tint val="5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2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callout">
    <dgm:fillClrLst meth="repeat">
      <a:schemeClr val="dk2"/>
    </dgm:fillClrLst>
    <dgm:linClrLst meth="repeat">
      <a:schemeClr val="dk2">
        <a:tint val="50000"/>
      </a:schemeClr>
    </dgm:linClrLst>
    <dgm:effectClrLst/>
    <dgm:txLinClrLst/>
    <dgm:txFillClrLst meth="repeat">
      <a:schemeClr val="lt2"/>
    </dgm:txFillClrLst>
    <dgm:txEffectClrLst/>
  </dgm:styleLbl>
  <dgm:styleLbl name="asst0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1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2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3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asst4">
    <dgm:fillClrLst meth="repeat">
      <a:schemeClr val="dk2"/>
    </dgm:fillClrLst>
    <dgm:linClrLst meth="repeat">
      <a:schemeClr val="lt2"/>
    </dgm:linClrLst>
    <dgm:effectClrLst/>
    <dgm:txLinClrLst/>
    <dgm:txFillClrLst/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lt2"/>
    </dgm:txFillClrLst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2">
        <a:alpha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2"/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dk2">
        <a:alpha val="90000"/>
        <a:tint val="40000"/>
      </a:schemeClr>
    </dgm:fillClrLst>
    <dgm:linClrLst meth="repeat">
      <a:schemeClr val="dk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2">
        <a:alpha val="9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2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2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3030080-DBA6-4BB9-B784-DB1D6540E588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r-FR"/>
        </a:p>
      </dgm:t>
    </dgm:pt>
    <dgm:pt modelId="{9532CF31-7AC9-44F9-BF8C-C0B1A6E8F40D}">
      <dgm:prSet phldrT="[Texte]"/>
      <dgm:spPr/>
      <dgm:t>
        <a:bodyPr/>
        <a:lstStyle/>
        <a:p>
          <a:r>
            <a:rPr lang="fr-FR" b="1" dirty="0"/>
            <a:t>Roman</a:t>
          </a:r>
        </a:p>
        <a:p>
          <a:r>
            <a:rPr lang="fr-FR" dirty="0"/>
            <a:t>XVIII°-XXI°</a:t>
          </a:r>
        </a:p>
      </dgm:t>
    </dgm:pt>
    <dgm:pt modelId="{6863396F-76E4-449C-9A0A-865FAE79055C}" type="parTrans" cxnId="{30A91F41-2E02-4818-99E2-66F06C57F2E3}">
      <dgm:prSet/>
      <dgm:spPr/>
      <dgm:t>
        <a:bodyPr/>
        <a:lstStyle/>
        <a:p>
          <a:endParaRPr lang="fr-FR"/>
        </a:p>
      </dgm:t>
    </dgm:pt>
    <dgm:pt modelId="{B920ABFC-9ABF-4512-9FCA-42F942B2B811}" type="sibTrans" cxnId="{30A91F41-2E02-4818-99E2-66F06C57F2E3}">
      <dgm:prSet/>
      <dgm:spPr/>
      <dgm:t>
        <a:bodyPr/>
        <a:lstStyle/>
        <a:p>
          <a:endParaRPr lang="fr-FR"/>
        </a:p>
      </dgm:t>
    </dgm:pt>
    <dgm:pt modelId="{2AC63AAD-90AA-4FE7-B7C9-280481EBB084}">
      <dgm:prSet phldrT="[Texte]" custT="1"/>
      <dgm:spPr/>
      <dgm:t>
        <a:bodyPr/>
        <a:lstStyle/>
        <a:p>
          <a:r>
            <a:rPr lang="fr-FR" sz="2000" dirty="0"/>
            <a:t>2 œuvres intégrales</a:t>
          </a:r>
        </a:p>
      </dgm:t>
    </dgm:pt>
    <dgm:pt modelId="{4389FD2E-469A-49F8-89F4-6C5835D6E18C}" type="parTrans" cxnId="{6C54157A-0D83-4371-BCC6-E95595D78BF3}">
      <dgm:prSet/>
      <dgm:spPr/>
      <dgm:t>
        <a:bodyPr/>
        <a:lstStyle/>
        <a:p>
          <a:endParaRPr lang="fr-FR"/>
        </a:p>
      </dgm:t>
    </dgm:pt>
    <dgm:pt modelId="{9FE25416-11C6-4B4F-956C-FF55CF0321BC}" type="sibTrans" cxnId="{6C54157A-0D83-4371-BCC6-E95595D78BF3}">
      <dgm:prSet/>
      <dgm:spPr/>
      <dgm:t>
        <a:bodyPr/>
        <a:lstStyle/>
        <a:p>
          <a:endParaRPr lang="fr-FR"/>
        </a:p>
      </dgm:t>
    </dgm:pt>
    <dgm:pt modelId="{FC381129-24CA-4C05-A1F9-FEDD1C649C49}">
      <dgm:prSet phldrT="[Texte]"/>
      <dgm:spPr/>
      <dgm:t>
        <a:bodyPr/>
        <a:lstStyle/>
        <a:p>
          <a:r>
            <a:rPr lang="fr-FR" b="1" dirty="0"/>
            <a:t>Littérature d’idées</a:t>
          </a:r>
        </a:p>
        <a:p>
          <a:r>
            <a:rPr lang="fr-FR" dirty="0"/>
            <a:t>XIX°-XXI°</a:t>
          </a:r>
        </a:p>
      </dgm:t>
    </dgm:pt>
    <dgm:pt modelId="{F676B5F4-1DDA-4CE7-AC43-914BE5D4DF19}" type="parTrans" cxnId="{D3A37254-7054-40D9-998E-85C1BADA5CD3}">
      <dgm:prSet/>
      <dgm:spPr/>
      <dgm:t>
        <a:bodyPr/>
        <a:lstStyle/>
        <a:p>
          <a:endParaRPr lang="fr-FR"/>
        </a:p>
      </dgm:t>
    </dgm:pt>
    <dgm:pt modelId="{71CED340-C63D-4C16-AB49-BE9C45F7C777}" type="sibTrans" cxnId="{D3A37254-7054-40D9-998E-85C1BADA5CD3}">
      <dgm:prSet/>
      <dgm:spPr/>
      <dgm:t>
        <a:bodyPr/>
        <a:lstStyle/>
        <a:p>
          <a:endParaRPr lang="fr-FR"/>
        </a:p>
      </dgm:t>
    </dgm:pt>
    <dgm:pt modelId="{1553B65A-9F2B-4050-91E6-C00373F9FBFA}">
      <dgm:prSet phldrT="[Texte]" custT="1"/>
      <dgm:spPr/>
      <dgm:t>
        <a:bodyPr/>
        <a:lstStyle/>
        <a:p>
          <a:r>
            <a:rPr lang="fr-FR" sz="2000" dirty="0"/>
            <a:t>1 parcours</a:t>
          </a:r>
        </a:p>
      </dgm:t>
    </dgm:pt>
    <dgm:pt modelId="{E1470C56-F9CA-413E-B389-A7A9015B6DBD}" type="parTrans" cxnId="{FCC06BDD-2731-4675-A7BB-A28C36735919}">
      <dgm:prSet/>
      <dgm:spPr/>
      <dgm:t>
        <a:bodyPr/>
        <a:lstStyle/>
        <a:p>
          <a:endParaRPr lang="fr-FR"/>
        </a:p>
      </dgm:t>
    </dgm:pt>
    <dgm:pt modelId="{98EAF8A1-0F2A-4606-8000-69E19D1F08C0}" type="sibTrans" cxnId="{FCC06BDD-2731-4675-A7BB-A28C36735919}">
      <dgm:prSet/>
      <dgm:spPr/>
      <dgm:t>
        <a:bodyPr/>
        <a:lstStyle/>
        <a:p>
          <a:endParaRPr lang="fr-FR"/>
        </a:p>
      </dgm:t>
    </dgm:pt>
    <dgm:pt modelId="{D6405AF5-1EEB-4521-BCEC-8FAAABECD5D8}">
      <dgm:prSet phldrT="[Texte]" custT="1"/>
      <dgm:spPr/>
      <dgm:t>
        <a:bodyPr/>
        <a:lstStyle/>
        <a:p>
          <a:r>
            <a:rPr lang="fr-FR" sz="3200" dirty="0"/>
            <a:t>+</a:t>
          </a:r>
        </a:p>
      </dgm:t>
    </dgm:pt>
    <dgm:pt modelId="{729A392E-4D96-482C-B847-FAE10AAFCBE2}" type="parTrans" cxnId="{E6749CAA-1DEA-48A7-A698-FD6FCB165E5A}">
      <dgm:prSet/>
      <dgm:spPr/>
      <dgm:t>
        <a:bodyPr/>
        <a:lstStyle/>
        <a:p>
          <a:endParaRPr lang="fr-FR"/>
        </a:p>
      </dgm:t>
    </dgm:pt>
    <dgm:pt modelId="{581077D1-97A3-4F2C-B2BA-6C0287B4080A}" type="sibTrans" cxnId="{E6749CAA-1DEA-48A7-A698-FD6FCB165E5A}">
      <dgm:prSet/>
      <dgm:spPr/>
      <dgm:t>
        <a:bodyPr/>
        <a:lstStyle/>
        <a:p>
          <a:endParaRPr lang="fr-FR"/>
        </a:p>
      </dgm:t>
    </dgm:pt>
    <dgm:pt modelId="{30C4D8DE-AD9D-4811-9214-EE576F2B8653}">
      <dgm:prSet phldrT="[Texte]" custT="1"/>
      <dgm:spPr/>
      <dgm:t>
        <a:bodyPr/>
        <a:lstStyle/>
        <a:p>
          <a:r>
            <a:rPr lang="fr-FR" sz="1400" dirty="0"/>
            <a:t>2 prolongements artistiques</a:t>
          </a:r>
          <a:endParaRPr lang="fr-FR" sz="1400" b="1" dirty="0"/>
        </a:p>
      </dgm:t>
    </dgm:pt>
    <dgm:pt modelId="{7F8B040A-A180-4B21-B20D-2285801ACD2D}" type="parTrans" cxnId="{74BC39F1-EF7F-405E-BAC1-04FDF345B441}">
      <dgm:prSet/>
      <dgm:spPr/>
      <dgm:t>
        <a:bodyPr/>
        <a:lstStyle/>
        <a:p>
          <a:endParaRPr lang="fr-FR"/>
        </a:p>
      </dgm:t>
    </dgm:pt>
    <dgm:pt modelId="{96B71D8B-14E4-4C01-895E-F97ECB75B0E5}" type="sibTrans" cxnId="{74BC39F1-EF7F-405E-BAC1-04FDF345B441}">
      <dgm:prSet/>
      <dgm:spPr/>
      <dgm:t>
        <a:bodyPr/>
        <a:lstStyle/>
        <a:p>
          <a:endParaRPr lang="fr-FR"/>
        </a:p>
      </dgm:t>
    </dgm:pt>
    <dgm:pt modelId="{C32B2C55-B7CC-4007-B42F-53F5D0CEBE29}">
      <dgm:prSet phldrT="[Texte]" custT="1"/>
      <dgm:spPr/>
      <dgm:t>
        <a:bodyPr/>
        <a:lstStyle/>
        <a:p>
          <a:r>
            <a:rPr lang="fr-FR" sz="1400" dirty="0"/>
            <a:t> ou 2 groupements complémentaires</a:t>
          </a:r>
        </a:p>
      </dgm:t>
    </dgm:pt>
    <dgm:pt modelId="{FD6EB53B-84E0-46F4-9DDD-B6B24DDCF3E9}" type="parTrans" cxnId="{E1F43747-4273-45F4-8CCA-C7EF75B01925}">
      <dgm:prSet/>
      <dgm:spPr/>
      <dgm:t>
        <a:bodyPr/>
        <a:lstStyle/>
        <a:p>
          <a:endParaRPr lang="fr-FR"/>
        </a:p>
      </dgm:t>
    </dgm:pt>
    <dgm:pt modelId="{D1323619-9BC5-48A8-B046-4DE4FA93127F}" type="sibTrans" cxnId="{E1F43747-4273-45F4-8CCA-C7EF75B01925}">
      <dgm:prSet/>
      <dgm:spPr/>
      <dgm:t>
        <a:bodyPr/>
        <a:lstStyle/>
        <a:p>
          <a:endParaRPr lang="fr-FR"/>
        </a:p>
      </dgm:t>
    </dgm:pt>
    <dgm:pt modelId="{3DED8353-757D-44AA-BDEB-835D9377A928}">
      <dgm:prSet/>
      <dgm:spPr/>
      <dgm:t>
        <a:bodyPr/>
        <a:lstStyle/>
        <a:p>
          <a:r>
            <a:rPr lang="fr-FR" b="1" dirty="0"/>
            <a:t>Théâtre</a:t>
          </a:r>
        </a:p>
        <a:p>
          <a:r>
            <a:rPr lang="fr-FR" dirty="0"/>
            <a:t>XVII°-XXI°</a:t>
          </a:r>
        </a:p>
      </dgm:t>
    </dgm:pt>
    <dgm:pt modelId="{88FAEC03-6F23-4716-8D87-5CD3AA14B94D}" type="parTrans" cxnId="{8FAF1DEB-0C4A-4BF7-B528-176DAF7FDD19}">
      <dgm:prSet/>
      <dgm:spPr/>
      <dgm:t>
        <a:bodyPr/>
        <a:lstStyle/>
        <a:p>
          <a:endParaRPr lang="fr-FR"/>
        </a:p>
      </dgm:t>
    </dgm:pt>
    <dgm:pt modelId="{3D82BCD4-E28C-440A-869E-213E405A7C1B}" type="sibTrans" cxnId="{8FAF1DEB-0C4A-4BF7-B528-176DAF7FDD19}">
      <dgm:prSet/>
      <dgm:spPr/>
      <dgm:t>
        <a:bodyPr/>
        <a:lstStyle/>
        <a:p>
          <a:endParaRPr lang="fr-FR"/>
        </a:p>
      </dgm:t>
    </dgm:pt>
    <dgm:pt modelId="{2498290D-23C7-4BD1-89D6-55B066A0AA71}">
      <dgm:prSet/>
      <dgm:spPr/>
      <dgm:t>
        <a:bodyPr/>
        <a:lstStyle/>
        <a:p>
          <a:r>
            <a:rPr lang="fr-FR" b="1" dirty="0"/>
            <a:t>Poésie</a:t>
          </a:r>
        </a:p>
        <a:p>
          <a:r>
            <a:rPr lang="fr-FR" dirty="0"/>
            <a:t>Moyen Age-XVIII°</a:t>
          </a:r>
        </a:p>
      </dgm:t>
    </dgm:pt>
    <dgm:pt modelId="{4705594A-328B-435D-9C3D-6EDEA494A43E}" type="parTrans" cxnId="{94AB387B-4BF2-4E90-A89D-5E9F2FF5A895}">
      <dgm:prSet/>
      <dgm:spPr/>
      <dgm:t>
        <a:bodyPr/>
        <a:lstStyle/>
        <a:p>
          <a:endParaRPr lang="fr-FR"/>
        </a:p>
      </dgm:t>
    </dgm:pt>
    <dgm:pt modelId="{80BC3F53-94B6-4000-8234-7BEC835A1219}" type="sibTrans" cxnId="{94AB387B-4BF2-4E90-A89D-5E9F2FF5A895}">
      <dgm:prSet/>
      <dgm:spPr/>
      <dgm:t>
        <a:bodyPr/>
        <a:lstStyle/>
        <a:p>
          <a:endParaRPr lang="fr-FR"/>
        </a:p>
      </dgm:t>
    </dgm:pt>
    <dgm:pt modelId="{B492F776-6B99-44E9-A7F4-78CA7B09D32A}">
      <dgm:prSet custT="1"/>
      <dgm:spPr/>
      <dgm:t>
        <a:bodyPr/>
        <a:lstStyle/>
        <a:p>
          <a:r>
            <a:rPr lang="fr-FR" sz="2000" dirty="0"/>
            <a:t>2 œuvres intégrales</a:t>
          </a:r>
        </a:p>
      </dgm:t>
    </dgm:pt>
    <dgm:pt modelId="{1E8717B4-1701-423A-8366-FFDF89C35D3F}" type="parTrans" cxnId="{55DD3CAD-22A3-474C-867F-BFFF13E03DFB}">
      <dgm:prSet/>
      <dgm:spPr/>
      <dgm:t>
        <a:bodyPr/>
        <a:lstStyle/>
        <a:p>
          <a:endParaRPr lang="fr-FR"/>
        </a:p>
      </dgm:t>
    </dgm:pt>
    <dgm:pt modelId="{2B162201-C688-4D27-AA1B-9D8B09C90977}" type="sibTrans" cxnId="{55DD3CAD-22A3-474C-867F-BFFF13E03DFB}">
      <dgm:prSet/>
      <dgm:spPr/>
      <dgm:t>
        <a:bodyPr/>
        <a:lstStyle/>
        <a:p>
          <a:endParaRPr lang="fr-FR"/>
        </a:p>
      </dgm:t>
    </dgm:pt>
    <dgm:pt modelId="{4335775A-C544-43DB-B569-BD61DC543ACE}">
      <dgm:prSet custT="1"/>
      <dgm:spPr/>
      <dgm:t>
        <a:bodyPr/>
        <a:lstStyle/>
        <a:p>
          <a:r>
            <a:rPr lang="fr-FR" sz="2000" dirty="0"/>
            <a:t>1 parcours</a:t>
          </a:r>
        </a:p>
      </dgm:t>
    </dgm:pt>
    <dgm:pt modelId="{D11F3368-D654-4260-8D4C-08DE4C9C8D62}" type="parTrans" cxnId="{883556DF-3EEB-400D-BE3C-EC534B5D76E8}">
      <dgm:prSet/>
      <dgm:spPr/>
      <dgm:t>
        <a:bodyPr/>
        <a:lstStyle/>
        <a:p>
          <a:endParaRPr lang="fr-FR"/>
        </a:p>
      </dgm:t>
    </dgm:pt>
    <dgm:pt modelId="{03ED53F8-1B3A-411A-8F46-3BA07B4BF727}" type="sibTrans" cxnId="{883556DF-3EEB-400D-BE3C-EC534B5D76E8}">
      <dgm:prSet/>
      <dgm:spPr/>
      <dgm:t>
        <a:bodyPr/>
        <a:lstStyle/>
        <a:p>
          <a:endParaRPr lang="fr-FR"/>
        </a:p>
      </dgm:t>
    </dgm:pt>
    <dgm:pt modelId="{F22F8A15-D1DF-4BA4-BF1E-2B55DA35C4C1}">
      <dgm:prSet custT="1"/>
      <dgm:spPr/>
      <dgm:t>
        <a:bodyPr/>
        <a:lstStyle/>
        <a:p>
          <a:r>
            <a:rPr lang="fr-FR" sz="3200" dirty="0"/>
            <a:t>+</a:t>
          </a:r>
        </a:p>
      </dgm:t>
    </dgm:pt>
    <dgm:pt modelId="{31B8C6B9-DE48-4251-B22B-25E1077A9F11}" type="parTrans" cxnId="{FFCF68F6-07F9-4C43-B1B2-E39FCB6F84C9}">
      <dgm:prSet/>
      <dgm:spPr/>
      <dgm:t>
        <a:bodyPr/>
        <a:lstStyle/>
        <a:p>
          <a:endParaRPr lang="fr-FR"/>
        </a:p>
      </dgm:t>
    </dgm:pt>
    <dgm:pt modelId="{2AC75764-B091-4DBD-945F-8F63A67005AA}" type="sibTrans" cxnId="{FFCF68F6-07F9-4C43-B1B2-E39FCB6F84C9}">
      <dgm:prSet/>
      <dgm:spPr/>
      <dgm:t>
        <a:bodyPr/>
        <a:lstStyle/>
        <a:p>
          <a:endParaRPr lang="fr-FR"/>
        </a:p>
      </dgm:t>
    </dgm:pt>
    <dgm:pt modelId="{DAA36BED-9F3C-44ED-BEC8-784C1B13A3A2}">
      <dgm:prSet custT="1"/>
      <dgm:spPr/>
      <dgm:t>
        <a:bodyPr/>
        <a:lstStyle/>
        <a:p>
          <a:r>
            <a:rPr lang="fr-FR" sz="2000" dirty="0"/>
            <a:t>3 lectures cursives au moins</a:t>
          </a:r>
        </a:p>
      </dgm:t>
    </dgm:pt>
    <dgm:pt modelId="{F4C3873A-3D9A-443E-917E-1EA618267C64}" type="parTrans" cxnId="{ACEECF9E-5556-42E7-86C8-F6BEB03AA3BD}">
      <dgm:prSet/>
      <dgm:spPr/>
      <dgm:t>
        <a:bodyPr/>
        <a:lstStyle/>
        <a:p>
          <a:endParaRPr lang="fr-FR"/>
        </a:p>
      </dgm:t>
    </dgm:pt>
    <dgm:pt modelId="{1650476A-1605-4075-B2BD-D870999C649C}" type="sibTrans" cxnId="{ACEECF9E-5556-42E7-86C8-F6BEB03AA3BD}">
      <dgm:prSet/>
      <dgm:spPr/>
      <dgm:t>
        <a:bodyPr/>
        <a:lstStyle/>
        <a:p>
          <a:endParaRPr lang="fr-FR"/>
        </a:p>
      </dgm:t>
    </dgm:pt>
    <dgm:pt modelId="{E563917D-FFA6-41BF-A8FF-7DE58D8727FD}" type="pres">
      <dgm:prSet presAssocID="{63030080-DBA6-4BB9-B784-DB1D6540E588}" presName="Name0" presStyleCnt="0">
        <dgm:presLayoutVars>
          <dgm:dir/>
          <dgm:animLvl val="lvl"/>
          <dgm:resizeHandles val="exact"/>
        </dgm:presLayoutVars>
      </dgm:prSet>
      <dgm:spPr/>
    </dgm:pt>
    <dgm:pt modelId="{A81EDD5F-DF45-4C19-8553-51C44BBE4F3E}" type="pres">
      <dgm:prSet presAssocID="{9532CF31-7AC9-44F9-BF8C-C0B1A6E8F40D}" presName="linNode" presStyleCnt="0"/>
      <dgm:spPr/>
    </dgm:pt>
    <dgm:pt modelId="{50938573-C384-427A-8B26-9191AECE39EA}" type="pres">
      <dgm:prSet presAssocID="{9532CF31-7AC9-44F9-BF8C-C0B1A6E8F40D}" presName="parentText" presStyleLbl="node1" presStyleIdx="0" presStyleCnt="6">
        <dgm:presLayoutVars>
          <dgm:chMax val="1"/>
          <dgm:bulletEnabled val="1"/>
        </dgm:presLayoutVars>
      </dgm:prSet>
      <dgm:spPr/>
    </dgm:pt>
    <dgm:pt modelId="{37857822-5E0F-46EE-9EF6-DA3EBCC67225}" type="pres">
      <dgm:prSet presAssocID="{9532CF31-7AC9-44F9-BF8C-C0B1A6E8F40D}" presName="descendantText" presStyleLbl="alignAccFollowNode1" presStyleIdx="0" presStyleCnt="6">
        <dgm:presLayoutVars>
          <dgm:bulletEnabled val="1"/>
        </dgm:presLayoutVars>
      </dgm:prSet>
      <dgm:spPr/>
    </dgm:pt>
    <dgm:pt modelId="{FB7A572C-CCAF-4F34-8F1A-B39B2434EAE2}" type="pres">
      <dgm:prSet presAssocID="{B920ABFC-9ABF-4512-9FCA-42F942B2B811}" presName="sp" presStyleCnt="0"/>
      <dgm:spPr/>
    </dgm:pt>
    <dgm:pt modelId="{CCDFD6CF-8791-4473-B993-5C3D20E27868}" type="pres">
      <dgm:prSet presAssocID="{3DED8353-757D-44AA-BDEB-835D9377A928}" presName="linNode" presStyleCnt="0"/>
      <dgm:spPr/>
    </dgm:pt>
    <dgm:pt modelId="{1491EECF-C7B1-4ACE-A7C3-2348C53E5E9D}" type="pres">
      <dgm:prSet presAssocID="{3DED8353-757D-44AA-BDEB-835D9377A928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263DFACE-6ACF-4D29-AD40-F2966E3D2F45}" type="pres">
      <dgm:prSet presAssocID="{3DED8353-757D-44AA-BDEB-835D9377A928}" presName="descendantText" presStyleLbl="alignAccFollowNode1" presStyleIdx="1" presStyleCnt="6" custLinFactNeighborX="8933" custLinFactNeighborY="-6749">
        <dgm:presLayoutVars>
          <dgm:bulletEnabled val="1"/>
        </dgm:presLayoutVars>
      </dgm:prSet>
      <dgm:spPr/>
    </dgm:pt>
    <dgm:pt modelId="{5A99E3F9-0300-47F1-8BBA-DA90FF3F4D15}" type="pres">
      <dgm:prSet presAssocID="{3D82BCD4-E28C-440A-869E-213E405A7C1B}" presName="sp" presStyleCnt="0"/>
      <dgm:spPr/>
    </dgm:pt>
    <dgm:pt modelId="{93D60C12-0AD5-4366-A9DD-1F8B4D7C17A1}" type="pres">
      <dgm:prSet presAssocID="{2498290D-23C7-4BD1-89D6-55B066A0AA71}" presName="linNode" presStyleCnt="0"/>
      <dgm:spPr/>
    </dgm:pt>
    <dgm:pt modelId="{C9A015C1-E7CE-4124-834C-2E96184BE1BA}" type="pres">
      <dgm:prSet presAssocID="{2498290D-23C7-4BD1-89D6-55B066A0AA71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2B682B2A-8FBC-490D-B18A-27EFDD440549}" type="pres">
      <dgm:prSet presAssocID="{2498290D-23C7-4BD1-89D6-55B066A0AA71}" presName="descendantText" presStyleLbl="alignAccFollowNode1" presStyleIdx="2" presStyleCnt="6">
        <dgm:presLayoutVars>
          <dgm:bulletEnabled val="1"/>
        </dgm:presLayoutVars>
      </dgm:prSet>
      <dgm:spPr/>
    </dgm:pt>
    <dgm:pt modelId="{A6A3A1D2-4347-4388-BDBF-8157DC367DF8}" type="pres">
      <dgm:prSet presAssocID="{80BC3F53-94B6-4000-8234-7BEC835A1219}" presName="sp" presStyleCnt="0"/>
      <dgm:spPr/>
    </dgm:pt>
    <dgm:pt modelId="{75369BFB-82E7-48CF-A7E6-B0A36042F119}" type="pres">
      <dgm:prSet presAssocID="{FC381129-24CA-4C05-A1F9-FEDD1C649C49}" presName="linNode" presStyleCnt="0"/>
      <dgm:spPr/>
    </dgm:pt>
    <dgm:pt modelId="{79D0A41F-5C44-44BC-8E27-C7331D47997B}" type="pres">
      <dgm:prSet presAssocID="{FC381129-24CA-4C05-A1F9-FEDD1C649C49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0CE572DA-FF68-49E1-9581-C55BFA4C7B68}" type="pres">
      <dgm:prSet presAssocID="{FC381129-24CA-4C05-A1F9-FEDD1C649C49}" presName="descendantText" presStyleLbl="alignAccFollowNode1" presStyleIdx="3" presStyleCnt="6" custLinFactNeighborX="4485" custLinFactNeighborY="-4827">
        <dgm:presLayoutVars>
          <dgm:bulletEnabled val="1"/>
        </dgm:presLayoutVars>
      </dgm:prSet>
      <dgm:spPr/>
    </dgm:pt>
    <dgm:pt modelId="{EE937885-5F60-4422-8CF3-9826C936ED3F}" type="pres">
      <dgm:prSet presAssocID="{71CED340-C63D-4C16-AB49-BE9C45F7C777}" presName="sp" presStyleCnt="0"/>
      <dgm:spPr/>
    </dgm:pt>
    <dgm:pt modelId="{AC60727F-2528-4A6F-B9FF-A58BAEAE858A}" type="pres">
      <dgm:prSet presAssocID="{D6405AF5-1EEB-4521-BCEC-8FAAABECD5D8}" presName="linNode" presStyleCnt="0"/>
      <dgm:spPr/>
    </dgm:pt>
    <dgm:pt modelId="{5247AC05-8B91-418D-A394-D5F4CB11D708}" type="pres">
      <dgm:prSet presAssocID="{D6405AF5-1EEB-4521-BCEC-8FAAABECD5D8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E13DE5FA-B3A1-4BE3-A5D4-7F477215F580}" type="pres">
      <dgm:prSet presAssocID="{D6405AF5-1EEB-4521-BCEC-8FAAABECD5D8}" presName="descendantText" presStyleLbl="alignAccFollowNode1" presStyleIdx="4" presStyleCnt="6">
        <dgm:presLayoutVars>
          <dgm:bulletEnabled val="1"/>
        </dgm:presLayoutVars>
      </dgm:prSet>
      <dgm:spPr/>
    </dgm:pt>
    <dgm:pt modelId="{43CA8FC6-F8CE-4114-9895-B7461DF06465}" type="pres">
      <dgm:prSet presAssocID="{581077D1-97A3-4F2C-B2BA-6C0287B4080A}" presName="sp" presStyleCnt="0"/>
      <dgm:spPr/>
    </dgm:pt>
    <dgm:pt modelId="{EA0E0F88-0208-4959-AE90-0F803817308A}" type="pres">
      <dgm:prSet presAssocID="{F22F8A15-D1DF-4BA4-BF1E-2B55DA35C4C1}" presName="linNode" presStyleCnt="0"/>
      <dgm:spPr/>
    </dgm:pt>
    <dgm:pt modelId="{7ECCF10D-C9D6-4EF6-9517-21A626A91E69}" type="pres">
      <dgm:prSet presAssocID="{F22F8A15-D1DF-4BA4-BF1E-2B55DA35C4C1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5208C9F1-5262-49B3-AF4D-9DEF4DAF9ECD}" type="pres">
      <dgm:prSet presAssocID="{F22F8A15-D1DF-4BA4-BF1E-2B55DA35C4C1}" presName="descendantText" presStyleLbl="alignAccFollowNode1" presStyleIdx="5" presStyleCnt="6" custLinFactNeighborX="4445">
        <dgm:presLayoutVars>
          <dgm:bulletEnabled val="1"/>
        </dgm:presLayoutVars>
      </dgm:prSet>
      <dgm:spPr/>
    </dgm:pt>
  </dgm:ptLst>
  <dgm:cxnLst>
    <dgm:cxn modelId="{4CCD1201-E61C-479B-9FED-94320E19999B}" type="presOf" srcId="{4335775A-C544-43DB-B569-BD61DC543ACE}" destId="{2B682B2A-8FBC-490D-B18A-27EFDD440549}" srcOrd="0" destOrd="0" presId="urn:microsoft.com/office/officeart/2005/8/layout/vList5"/>
    <dgm:cxn modelId="{637F1803-314C-4A12-97AE-17CEE84832D2}" type="presOf" srcId="{DAA36BED-9F3C-44ED-BEC8-784C1B13A3A2}" destId="{5208C9F1-5262-49B3-AF4D-9DEF4DAF9ECD}" srcOrd="0" destOrd="0" presId="urn:microsoft.com/office/officeart/2005/8/layout/vList5"/>
    <dgm:cxn modelId="{2D98EF5B-CC2E-4695-ADFF-42C6492725BF}" type="presOf" srcId="{1553B65A-9F2B-4050-91E6-C00373F9FBFA}" destId="{0CE572DA-FF68-49E1-9581-C55BFA4C7B68}" srcOrd="0" destOrd="0" presId="urn:microsoft.com/office/officeart/2005/8/layout/vList5"/>
    <dgm:cxn modelId="{30A91F41-2E02-4818-99E2-66F06C57F2E3}" srcId="{63030080-DBA6-4BB9-B784-DB1D6540E588}" destId="{9532CF31-7AC9-44F9-BF8C-C0B1A6E8F40D}" srcOrd="0" destOrd="0" parTransId="{6863396F-76E4-449C-9A0A-865FAE79055C}" sibTransId="{B920ABFC-9ABF-4512-9FCA-42F942B2B811}"/>
    <dgm:cxn modelId="{E1F43747-4273-45F4-8CCA-C7EF75B01925}" srcId="{D6405AF5-1EEB-4521-BCEC-8FAAABECD5D8}" destId="{C32B2C55-B7CC-4007-B42F-53F5D0CEBE29}" srcOrd="1" destOrd="0" parTransId="{FD6EB53B-84E0-46F4-9DDD-B6B24DDCF3E9}" sibTransId="{D1323619-9BC5-48A8-B046-4DE4FA93127F}"/>
    <dgm:cxn modelId="{31B0774A-11A9-48AE-9EF5-02A66CECEE6C}" type="presOf" srcId="{D6405AF5-1EEB-4521-BCEC-8FAAABECD5D8}" destId="{5247AC05-8B91-418D-A394-D5F4CB11D708}" srcOrd="0" destOrd="0" presId="urn:microsoft.com/office/officeart/2005/8/layout/vList5"/>
    <dgm:cxn modelId="{11CE0B4B-8138-4B61-B26E-CFBB9FF84BDD}" type="presOf" srcId="{2498290D-23C7-4BD1-89D6-55B066A0AA71}" destId="{C9A015C1-E7CE-4124-834C-2E96184BE1BA}" srcOrd="0" destOrd="0" presId="urn:microsoft.com/office/officeart/2005/8/layout/vList5"/>
    <dgm:cxn modelId="{D3A37254-7054-40D9-998E-85C1BADA5CD3}" srcId="{63030080-DBA6-4BB9-B784-DB1D6540E588}" destId="{FC381129-24CA-4C05-A1F9-FEDD1C649C49}" srcOrd="3" destOrd="0" parTransId="{F676B5F4-1DDA-4CE7-AC43-914BE5D4DF19}" sibTransId="{71CED340-C63D-4C16-AB49-BE9C45F7C777}"/>
    <dgm:cxn modelId="{6C54157A-0D83-4371-BCC6-E95595D78BF3}" srcId="{9532CF31-7AC9-44F9-BF8C-C0B1A6E8F40D}" destId="{2AC63AAD-90AA-4FE7-B7C9-280481EBB084}" srcOrd="0" destOrd="0" parTransId="{4389FD2E-469A-49F8-89F4-6C5835D6E18C}" sibTransId="{9FE25416-11C6-4B4F-956C-FF55CF0321BC}"/>
    <dgm:cxn modelId="{94AB387B-4BF2-4E90-A89D-5E9F2FF5A895}" srcId="{63030080-DBA6-4BB9-B784-DB1D6540E588}" destId="{2498290D-23C7-4BD1-89D6-55B066A0AA71}" srcOrd="2" destOrd="0" parTransId="{4705594A-328B-435D-9C3D-6EDEA494A43E}" sibTransId="{80BC3F53-94B6-4000-8234-7BEC835A1219}"/>
    <dgm:cxn modelId="{28840788-AFA6-429F-900D-94B741EEADC2}" type="presOf" srcId="{63030080-DBA6-4BB9-B784-DB1D6540E588}" destId="{E563917D-FFA6-41BF-A8FF-7DE58D8727FD}" srcOrd="0" destOrd="0" presId="urn:microsoft.com/office/officeart/2005/8/layout/vList5"/>
    <dgm:cxn modelId="{58A4C593-FBAF-4A72-8E4E-F83477C5C903}" type="presOf" srcId="{B492F776-6B99-44E9-A7F4-78CA7B09D32A}" destId="{263DFACE-6ACF-4D29-AD40-F2966E3D2F45}" srcOrd="0" destOrd="0" presId="urn:microsoft.com/office/officeart/2005/8/layout/vList5"/>
    <dgm:cxn modelId="{9FC2989A-4E02-47F9-8BE5-8BD0279E769B}" type="presOf" srcId="{2AC63AAD-90AA-4FE7-B7C9-280481EBB084}" destId="{37857822-5E0F-46EE-9EF6-DA3EBCC67225}" srcOrd="0" destOrd="0" presId="urn:microsoft.com/office/officeart/2005/8/layout/vList5"/>
    <dgm:cxn modelId="{035EC59E-8AC0-4073-98EE-FD6292F6E975}" type="presOf" srcId="{F22F8A15-D1DF-4BA4-BF1E-2B55DA35C4C1}" destId="{7ECCF10D-C9D6-4EF6-9517-21A626A91E69}" srcOrd="0" destOrd="0" presId="urn:microsoft.com/office/officeart/2005/8/layout/vList5"/>
    <dgm:cxn modelId="{ACEECF9E-5556-42E7-86C8-F6BEB03AA3BD}" srcId="{F22F8A15-D1DF-4BA4-BF1E-2B55DA35C4C1}" destId="{DAA36BED-9F3C-44ED-BEC8-784C1B13A3A2}" srcOrd="0" destOrd="0" parTransId="{F4C3873A-3D9A-443E-917E-1EA618267C64}" sibTransId="{1650476A-1605-4075-B2BD-D870999C649C}"/>
    <dgm:cxn modelId="{E6749CAA-1DEA-48A7-A698-FD6FCB165E5A}" srcId="{63030080-DBA6-4BB9-B784-DB1D6540E588}" destId="{D6405AF5-1EEB-4521-BCEC-8FAAABECD5D8}" srcOrd="4" destOrd="0" parTransId="{729A392E-4D96-482C-B847-FAE10AAFCBE2}" sibTransId="{581077D1-97A3-4F2C-B2BA-6C0287B4080A}"/>
    <dgm:cxn modelId="{55DD3CAD-22A3-474C-867F-BFFF13E03DFB}" srcId="{3DED8353-757D-44AA-BDEB-835D9377A928}" destId="{B492F776-6B99-44E9-A7F4-78CA7B09D32A}" srcOrd="0" destOrd="0" parTransId="{1E8717B4-1701-423A-8366-FFDF89C35D3F}" sibTransId="{2B162201-C688-4D27-AA1B-9D8B09C90977}"/>
    <dgm:cxn modelId="{BFDEF5B1-1EAB-455D-947C-18A4DBD66E33}" type="presOf" srcId="{3DED8353-757D-44AA-BDEB-835D9377A928}" destId="{1491EECF-C7B1-4ACE-A7C3-2348C53E5E9D}" srcOrd="0" destOrd="0" presId="urn:microsoft.com/office/officeart/2005/8/layout/vList5"/>
    <dgm:cxn modelId="{EFBB84C7-4927-42E5-98E2-37922FAB45CF}" type="presOf" srcId="{FC381129-24CA-4C05-A1F9-FEDD1C649C49}" destId="{79D0A41F-5C44-44BC-8E27-C7331D47997B}" srcOrd="0" destOrd="0" presId="urn:microsoft.com/office/officeart/2005/8/layout/vList5"/>
    <dgm:cxn modelId="{87FC8ACD-233A-41B7-9A71-FC2279503D89}" type="presOf" srcId="{30C4D8DE-AD9D-4811-9214-EE576F2B8653}" destId="{E13DE5FA-B3A1-4BE3-A5D4-7F477215F580}" srcOrd="0" destOrd="0" presId="urn:microsoft.com/office/officeart/2005/8/layout/vList5"/>
    <dgm:cxn modelId="{23F3A8D0-5201-4A3F-9770-67D61C8D4870}" type="presOf" srcId="{9532CF31-7AC9-44F9-BF8C-C0B1A6E8F40D}" destId="{50938573-C384-427A-8B26-9191AECE39EA}" srcOrd="0" destOrd="0" presId="urn:microsoft.com/office/officeart/2005/8/layout/vList5"/>
    <dgm:cxn modelId="{FCC06BDD-2731-4675-A7BB-A28C36735919}" srcId="{FC381129-24CA-4C05-A1F9-FEDD1C649C49}" destId="{1553B65A-9F2B-4050-91E6-C00373F9FBFA}" srcOrd="0" destOrd="0" parTransId="{E1470C56-F9CA-413E-B389-A7A9015B6DBD}" sibTransId="{98EAF8A1-0F2A-4606-8000-69E19D1F08C0}"/>
    <dgm:cxn modelId="{883556DF-3EEB-400D-BE3C-EC534B5D76E8}" srcId="{2498290D-23C7-4BD1-89D6-55B066A0AA71}" destId="{4335775A-C544-43DB-B569-BD61DC543ACE}" srcOrd="0" destOrd="0" parTransId="{D11F3368-D654-4260-8D4C-08DE4C9C8D62}" sibTransId="{03ED53F8-1B3A-411A-8F46-3BA07B4BF727}"/>
    <dgm:cxn modelId="{8FAF1DEB-0C4A-4BF7-B528-176DAF7FDD19}" srcId="{63030080-DBA6-4BB9-B784-DB1D6540E588}" destId="{3DED8353-757D-44AA-BDEB-835D9377A928}" srcOrd="1" destOrd="0" parTransId="{88FAEC03-6F23-4716-8D87-5CD3AA14B94D}" sibTransId="{3D82BCD4-E28C-440A-869E-213E405A7C1B}"/>
    <dgm:cxn modelId="{B89968EE-0832-4087-9DAC-C6B054869524}" type="presOf" srcId="{C32B2C55-B7CC-4007-B42F-53F5D0CEBE29}" destId="{E13DE5FA-B3A1-4BE3-A5D4-7F477215F580}" srcOrd="0" destOrd="1" presId="urn:microsoft.com/office/officeart/2005/8/layout/vList5"/>
    <dgm:cxn modelId="{74BC39F1-EF7F-405E-BAC1-04FDF345B441}" srcId="{D6405AF5-1EEB-4521-BCEC-8FAAABECD5D8}" destId="{30C4D8DE-AD9D-4811-9214-EE576F2B8653}" srcOrd="0" destOrd="0" parTransId="{7F8B040A-A180-4B21-B20D-2285801ACD2D}" sibTransId="{96B71D8B-14E4-4C01-895E-F97ECB75B0E5}"/>
    <dgm:cxn modelId="{FFCF68F6-07F9-4C43-B1B2-E39FCB6F84C9}" srcId="{63030080-DBA6-4BB9-B784-DB1D6540E588}" destId="{F22F8A15-D1DF-4BA4-BF1E-2B55DA35C4C1}" srcOrd="5" destOrd="0" parTransId="{31B8C6B9-DE48-4251-B22B-25E1077A9F11}" sibTransId="{2AC75764-B091-4DBD-945F-8F63A67005AA}"/>
    <dgm:cxn modelId="{C996073B-29EE-4DB9-9A21-F484B62D5791}" type="presParOf" srcId="{E563917D-FFA6-41BF-A8FF-7DE58D8727FD}" destId="{A81EDD5F-DF45-4C19-8553-51C44BBE4F3E}" srcOrd="0" destOrd="0" presId="urn:microsoft.com/office/officeart/2005/8/layout/vList5"/>
    <dgm:cxn modelId="{80D0553D-E043-436A-B74F-367A61730D1B}" type="presParOf" srcId="{A81EDD5F-DF45-4C19-8553-51C44BBE4F3E}" destId="{50938573-C384-427A-8B26-9191AECE39EA}" srcOrd="0" destOrd="0" presId="urn:microsoft.com/office/officeart/2005/8/layout/vList5"/>
    <dgm:cxn modelId="{06EEFDEB-1271-4A1B-81C6-F5E66C4146FB}" type="presParOf" srcId="{A81EDD5F-DF45-4C19-8553-51C44BBE4F3E}" destId="{37857822-5E0F-46EE-9EF6-DA3EBCC67225}" srcOrd="1" destOrd="0" presId="urn:microsoft.com/office/officeart/2005/8/layout/vList5"/>
    <dgm:cxn modelId="{E06C040A-DB6F-4BF5-A947-C8226543919A}" type="presParOf" srcId="{E563917D-FFA6-41BF-A8FF-7DE58D8727FD}" destId="{FB7A572C-CCAF-4F34-8F1A-B39B2434EAE2}" srcOrd="1" destOrd="0" presId="urn:microsoft.com/office/officeart/2005/8/layout/vList5"/>
    <dgm:cxn modelId="{F74ED4B1-152E-46EB-ACC2-E2E36DF272D5}" type="presParOf" srcId="{E563917D-FFA6-41BF-A8FF-7DE58D8727FD}" destId="{CCDFD6CF-8791-4473-B993-5C3D20E27868}" srcOrd="2" destOrd="0" presId="urn:microsoft.com/office/officeart/2005/8/layout/vList5"/>
    <dgm:cxn modelId="{585D83AA-B52E-4FF6-9ED9-8DF0097332CE}" type="presParOf" srcId="{CCDFD6CF-8791-4473-B993-5C3D20E27868}" destId="{1491EECF-C7B1-4ACE-A7C3-2348C53E5E9D}" srcOrd="0" destOrd="0" presId="urn:microsoft.com/office/officeart/2005/8/layout/vList5"/>
    <dgm:cxn modelId="{7DF1C348-DFDB-4D8B-ADB9-39AF5AC255F3}" type="presParOf" srcId="{CCDFD6CF-8791-4473-B993-5C3D20E27868}" destId="{263DFACE-6ACF-4D29-AD40-F2966E3D2F45}" srcOrd="1" destOrd="0" presId="urn:microsoft.com/office/officeart/2005/8/layout/vList5"/>
    <dgm:cxn modelId="{3D5EC794-B41E-43B5-86EF-2F9F2CF6471D}" type="presParOf" srcId="{E563917D-FFA6-41BF-A8FF-7DE58D8727FD}" destId="{5A99E3F9-0300-47F1-8BBA-DA90FF3F4D15}" srcOrd="3" destOrd="0" presId="urn:microsoft.com/office/officeart/2005/8/layout/vList5"/>
    <dgm:cxn modelId="{526D4C1F-93C4-4FDB-81E2-EED7C1A5B588}" type="presParOf" srcId="{E563917D-FFA6-41BF-A8FF-7DE58D8727FD}" destId="{93D60C12-0AD5-4366-A9DD-1F8B4D7C17A1}" srcOrd="4" destOrd="0" presId="urn:microsoft.com/office/officeart/2005/8/layout/vList5"/>
    <dgm:cxn modelId="{647743C0-44DC-4E9A-B1B6-A9DA351316CC}" type="presParOf" srcId="{93D60C12-0AD5-4366-A9DD-1F8B4D7C17A1}" destId="{C9A015C1-E7CE-4124-834C-2E96184BE1BA}" srcOrd="0" destOrd="0" presId="urn:microsoft.com/office/officeart/2005/8/layout/vList5"/>
    <dgm:cxn modelId="{1177775F-0F67-4CC0-801A-CEFF981BD689}" type="presParOf" srcId="{93D60C12-0AD5-4366-A9DD-1F8B4D7C17A1}" destId="{2B682B2A-8FBC-490D-B18A-27EFDD440549}" srcOrd="1" destOrd="0" presId="urn:microsoft.com/office/officeart/2005/8/layout/vList5"/>
    <dgm:cxn modelId="{B64215A8-94D8-4D6A-94AA-901378ED6D1A}" type="presParOf" srcId="{E563917D-FFA6-41BF-A8FF-7DE58D8727FD}" destId="{A6A3A1D2-4347-4388-BDBF-8157DC367DF8}" srcOrd="5" destOrd="0" presId="urn:microsoft.com/office/officeart/2005/8/layout/vList5"/>
    <dgm:cxn modelId="{ADD690D4-7E0F-4AE5-BE2D-F85CE089EAFF}" type="presParOf" srcId="{E563917D-FFA6-41BF-A8FF-7DE58D8727FD}" destId="{75369BFB-82E7-48CF-A7E6-B0A36042F119}" srcOrd="6" destOrd="0" presId="urn:microsoft.com/office/officeart/2005/8/layout/vList5"/>
    <dgm:cxn modelId="{CD79A847-012E-426F-BD6B-8BDB2BB4A24A}" type="presParOf" srcId="{75369BFB-82E7-48CF-A7E6-B0A36042F119}" destId="{79D0A41F-5C44-44BC-8E27-C7331D47997B}" srcOrd="0" destOrd="0" presId="urn:microsoft.com/office/officeart/2005/8/layout/vList5"/>
    <dgm:cxn modelId="{00B25C42-A924-4504-9ECB-F6401241EA46}" type="presParOf" srcId="{75369BFB-82E7-48CF-A7E6-B0A36042F119}" destId="{0CE572DA-FF68-49E1-9581-C55BFA4C7B68}" srcOrd="1" destOrd="0" presId="urn:microsoft.com/office/officeart/2005/8/layout/vList5"/>
    <dgm:cxn modelId="{CFBD9AC7-0681-42B9-9F1E-BAA81FA9AF0D}" type="presParOf" srcId="{E563917D-FFA6-41BF-A8FF-7DE58D8727FD}" destId="{EE937885-5F60-4422-8CF3-9826C936ED3F}" srcOrd="7" destOrd="0" presId="urn:microsoft.com/office/officeart/2005/8/layout/vList5"/>
    <dgm:cxn modelId="{0BE459FD-8CF6-4B41-93E9-FC82C204DFC8}" type="presParOf" srcId="{E563917D-FFA6-41BF-A8FF-7DE58D8727FD}" destId="{AC60727F-2528-4A6F-B9FF-A58BAEAE858A}" srcOrd="8" destOrd="0" presId="urn:microsoft.com/office/officeart/2005/8/layout/vList5"/>
    <dgm:cxn modelId="{B6926CF4-31CC-4EC7-A666-234507144AD0}" type="presParOf" srcId="{AC60727F-2528-4A6F-B9FF-A58BAEAE858A}" destId="{5247AC05-8B91-418D-A394-D5F4CB11D708}" srcOrd="0" destOrd="0" presId="urn:microsoft.com/office/officeart/2005/8/layout/vList5"/>
    <dgm:cxn modelId="{08DF79E9-B32E-4A83-9504-69668B0BCAE9}" type="presParOf" srcId="{AC60727F-2528-4A6F-B9FF-A58BAEAE858A}" destId="{E13DE5FA-B3A1-4BE3-A5D4-7F477215F580}" srcOrd="1" destOrd="0" presId="urn:microsoft.com/office/officeart/2005/8/layout/vList5"/>
    <dgm:cxn modelId="{4774BB10-A09E-463C-B891-9393CFD2D9C6}" type="presParOf" srcId="{E563917D-FFA6-41BF-A8FF-7DE58D8727FD}" destId="{43CA8FC6-F8CE-4114-9895-B7461DF06465}" srcOrd="9" destOrd="0" presId="urn:microsoft.com/office/officeart/2005/8/layout/vList5"/>
    <dgm:cxn modelId="{1FD3D9FB-F969-4F21-B830-034D9F1D731D}" type="presParOf" srcId="{E563917D-FFA6-41BF-A8FF-7DE58D8727FD}" destId="{EA0E0F88-0208-4959-AE90-0F803817308A}" srcOrd="10" destOrd="0" presId="urn:microsoft.com/office/officeart/2005/8/layout/vList5"/>
    <dgm:cxn modelId="{36D4F740-36FC-4B5B-B99A-347CE7E05565}" type="presParOf" srcId="{EA0E0F88-0208-4959-AE90-0F803817308A}" destId="{7ECCF10D-C9D6-4EF6-9517-21A626A91E69}" srcOrd="0" destOrd="0" presId="urn:microsoft.com/office/officeart/2005/8/layout/vList5"/>
    <dgm:cxn modelId="{0E1950A6-E68D-4059-BFF5-FF755A6ECB85}" type="presParOf" srcId="{EA0E0F88-0208-4959-AE90-0F803817308A}" destId="{5208C9F1-5262-49B3-AF4D-9DEF4DAF9ECD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F6E5512-359A-4A4E-BFE5-DC8FFAC4D8E9}" type="doc">
      <dgm:prSet loTypeId="urn:microsoft.com/office/officeart/2005/8/layout/vList5" loCatId="list" qsTypeId="urn:microsoft.com/office/officeart/2005/8/quickstyle/simple1" qsCatId="simple" csTypeId="urn:microsoft.com/office/officeart/2005/8/colors/accent0_3" csCatId="mainScheme" phldr="1"/>
      <dgm:spPr/>
      <dgm:t>
        <a:bodyPr/>
        <a:lstStyle/>
        <a:p>
          <a:endParaRPr lang="fr-FR"/>
        </a:p>
      </dgm:t>
    </dgm:pt>
    <dgm:pt modelId="{E841142F-7760-472F-80E5-7F2880B71074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/>
            <a:t>Roman</a:t>
          </a:r>
        </a:p>
        <a:p>
          <a:r>
            <a:rPr lang="fr-FR" dirty="0"/>
            <a:t>Moyen Age XX1°</a:t>
          </a:r>
        </a:p>
      </dgm:t>
    </dgm:pt>
    <dgm:pt modelId="{A66274E0-6A1C-4CD5-9FF4-F57617A3C65B}" type="parTrans" cxnId="{F1967647-547D-42A7-A939-47114D50BD0A}">
      <dgm:prSet/>
      <dgm:spPr/>
      <dgm:t>
        <a:bodyPr/>
        <a:lstStyle/>
        <a:p>
          <a:endParaRPr lang="fr-FR"/>
        </a:p>
      </dgm:t>
    </dgm:pt>
    <dgm:pt modelId="{96946950-A185-4785-BF6C-7D70A2C92469}" type="sibTrans" cxnId="{F1967647-547D-42A7-A939-47114D50BD0A}">
      <dgm:prSet/>
      <dgm:spPr/>
      <dgm:t>
        <a:bodyPr/>
        <a:lstStyle/>
        <a:p>
          <a:endParaRPr lang="fr-FR"/>
        </a:p>
      </dgm:t>
    </dgm:pt>
    <dgm:pt modelId="{B75CCA9F-BA6C-406D-A5EE-0BAF5080AF12}">
      <dgm:prSet phldrT="[Texte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œuvre (sur programme)</a:t>
          </a:r>
        </a:p>
      </dgm:t>
    </dgm:pt>
    <dgm:pt modelId="{7B650B30-2C38-4A68-A8BF-2601D70D0BD6}" type="parTrans" cxnId="{14F64A8E-63C9-436B-BF43-24DEA86B8960}">
      <dgm:prSet/>
      <dgm:spPr/>
      <dgm:t>
        <a:bodyPr/>
        <a:lstStyle/>
        <a:p>
          <a:endParaRPr lang="fr-FR"/>
        </a:p>
      </dgm:t>
    </dgm:pt>
    <dgm:pt modelId="{C5086D36-1390-4007-8C72-58B313397D1B}" type="sibTrans" cxnId="{14F64A8E-63C9-436B-BF43-24DEA86B8960}">
      <dgm:prSet/>
      <dgm:spPr/>
      <dgm:t>
        <a:bodyPr/>
        <a:lstStyle/>
        <a:p>
          <a:endParaRPr lang="fr-FR"/>
        </a:p>
      </dgm:t>
    </dgm:pt>
    <dgm:pt modelId="{8C9ED1DD-C1BC-4989-960B-32BA8E44E9B6}">
      <dgm:prSet phldrT="[Texte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parcours</a:t>
          </a:r>
        </a:p>
      </dgm:t>
    </dgm:pt>
    <dgm:pt modelId="{FD0BCB7F-5BE8-45CB-8944-1411CCCEFFD3}" type="parTrans" cxnId="{F66F7301-35FD-4751-86A8-440DB8B35DE9}">
      <dgm:prSet/>
      <dgm:spPr/>
      <dgm:t>
        <a:bodyPr/>
        <a:lstStyle/>
        <a:p>
          <a:endParaRPr lang="fr-FR"/>
        </a:p>
      </dgm:t>
    </dgm:pt>
    <dgm:pt modelId="{F0F50DDF-129F-4F77-9BCF-FC84AE28F510}" type="sibTrans" cxnId="{F66F7301-35FD-4751-86A8-440DB8B35DE9}">
      <dgm:prSet/>
      <dgm:spPr/>
      <dgm:t>
        <a:bodyPr/>
        <a:lstStyle/>
        <a:p>
          <a:endParaRPr lang="fr-FR"/>
        </a:p>
      </dgm:t>
    </dgm:pt>
    <dgm:pt modelId="{5109005E-D9B6-4781-AB88-29609571C86E}">
      <dgm:prSet phldrT="[Texte]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/>
            <a:t>Littérature d’idées</a:t>
          </a:r>
        </a:p>
        <a:p>
          <a:r>
            <a:rPr lang="fr-FR" dirty="0"/>
            <a:t>XVI°-XVIII°</a:t>
          </a:r>
        </a:p>
      </dgm:t>
    </dgm:pt>
    <dgm:pt modelId="{B925480E-175F-4DB5-86F2-940B109CE42F}" type="parTrans" cxnId="{309A09A1-A83B-4B51-83BD-A491A81CBFF3}">
      <dgm:prSet/>
      <dgm:spPr/>
      <dgm:t>
        <a:bodyPr/>
        <a:lstStyle/>
        <a:p>
          <a:endParaRPr lang="fr-FR"/>
        </a:p>
      </dgm:t>
    </dgm:pt>
    <dgm:pt modelId="{F51866C9-1347-4BBB-A001-3F5EE48B9D73}" type="sibTrans" cxnId="{309A09A1-A83B-4B51-83BD-A491A81CBFF3}">
      <dgm:prSet/>
      <dgm:spPr/>
      <dgm:t>
        <a:bodyPr/>
        <a:lstStyle/>
        <a:p>
          <a:endParaRPr lang="fr-FR"/>
        </a:p>
      </dgm:t>
    </dgm:pt>
    <dgm:pt modelId="{DDC10FC3-65ED-47AB-AD84-286FE2A97E78}">
      <dgm:prSet phldrT="[Texte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œuvre sur programme</a:t>
          </a:r>
        </a:p>
      </dgm:t>
    </dgm:pt>
    <dgm:pt modelId="{25485FC0-5227-4968-84F4-C6ADDAF18B95}" type="parTrans" cxnId="{8942115F-AFD2-4354-9B25-DC9242201151}">
      <dgm:prSet/>
      <dgm:spPr/>
      <dgm:t>
        <a:bodyPr/>
        <a:lstStyle/>
        <a:p>
          <a:endParaRPr lang="fr-FR"/>
        </a:p>
      </dgm:t>
    </dgm:pt>
    <dgm:pt modelId="{3AAE514A-9A6E-43DD-8692-8886858560A0}" type="sibTrans" cxnId="{8942115F-AFD2-4354-9B25-DC9242201151}">
      <dgm:prSet/>
      <dgm:spPr/>
      <dgm:t>
        <a:bodyPr/>
        <a:lstStyle/>
        <a:p>
          <a:endParaRPr lang="fr-FR"/>
        </a:p>
      </dgm:t>
    </dgm:pt>
    <dgm:pt modelId="{679FBAB7-8B83-4DBA-A13F-1457F3847108}">
      <dgm:prSet phldrT="[Texte]"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3200" dirty="0"/>
            <a:t>+</a:t>
          </a:r>
        </a:p>
      </dgm:t>
    </dgm:pt>
    <dgm:pt modelId="{6E907FA1-930D-4065-A7C5-1AE4FC676D6E}" type="parTrans" cxnId="{E0D5A837-AE19-40D2-9D0E-9FA366E464B1}">
      <dgm:prSet/>
      <dgm:spPr/>
      <dgm:t>
        <a:bodyPr/>
        <a:lstStyle/>
        <a:p>
          <a:endParaRPr lang="fr-FR"/>
        </a:p>
      </dgm:t>
    </dgm:pt>
    <dgm:pt modelId="{D9E1B2F4-1406-42F4-AEF0-C397F1C04896}" type="sibTrans" cxnId="{E0D5A837-AE19-40D2-9D0E-9FA366E464B1}">
      <dgm:prSet/>
      <dgm:spPr/>
      <dgm:t>
        <a:bodyPr/>
        <a:lstStyle/>
        <a:p>
          <a:endParaRPr lang="fr-FR"/>
        </a:p>
      </dgm:t>
    </dgm:pt>
    <dgm:pt modelId="{6024ACFB-2EB5-469A-816A-492BE785393F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/>
            <a:t>Poésie</a:t>
          </a:r>
        </a:p>
        <a:p>
          <a:r>
            <a:rPr lang="fr-FR" dirty="0"/>
            <a:t>X1X°-XX1°</a:t>
          </a:r>
        </a:p>
      </dgm:t>
    </dgm:pt>
    <dgm:pt modelId="{3975A43F-9BCD-43FD-A8DC-543A2D368B60}" type="parTrans" cxnId="{CB613838-1452-40FA-99C7-C0432FBD9D50}">
      <dgm:prSet/>
      <dgm:spPr/>
      <dgm:t>
        <a:bodyPr/>
        <a:lstStyle/>
        <a:p>
          <a:endParaRPr lang="fr-FR"/>
        </a:p>
      </dgm:t>
    </dgm:pt>
    <dgm:pt modelId="{681995C4-0BA0-4C4A-B848-14FFAACFA7FF}" type="sibTrans" cxnId="{CB613838-1452-40FA-99C7-C0432FBD9D50}">
      <dgm:prSet/>
      <dgm:spPr/>
      <dgm:t>
        <a:bodyPr/>
        <a:lstStyle/>
        <a:p>
          <a:endParaRPr lang="fr-FR"/>
        </a:p>
      </dgm:t>
    </dgm:pt>
    <dgm:pt modelId="{0D902E91-D756-40A4-B123-5BF557F8EBD9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œuvre sur programme</a:t>
          </a:r>
        </a:p>
      </dgm:t>
    </dgm:pt>
    <dgm:pt modelId="{3BC4B333-5F8E-425D-B861-42CFA4E734E4}" type="parTrans" cxnId="{A72469CB-5290-471E-A900-816B0B55BEFE}">
      <dgm:prSet/>
      <dgm:spPr/>
      <dgm:t>
        <a:bodyPr/>
        <a:lstStyle/>
        <a:p>
          <a:endParaRPr lang="fr-FR"/>
        </a:p>
      </dgm:t>
    </dgm:pt>
    <dgm:pt modelId="{AF1ADB2F-2FE8-4D3E-B0A9-AA154F8D5200}" type="sibTrans" cxnId="{A72469CB-5290-471E-A900-816B0B55BEFE}">
      <dgm:prSet/>
      <dgm:spPr/>
      <dgm:t>
        <a:bodyPr/>
        <a:lstStyle/>
        <a:p>
          <a:endParaRPr lang="fr-FR"/>
        </a:p>
      </dgm:t>
    </dgm:pt>
    <dgm:pt modelId="{D5E594AE-7C32-4034-AD55-691D7121527C}">
      <dgm:prSet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b="1" dirty="0"/>
            <a:t>Théâtre</a:t>
          </a:r>
        </a:p>
        <a:p>
          <a:r>
            <a:rPr lang="fr-FR" dirty="0"/>
            <a:t>XVII°-XX1°</a:t>
          </a:r>
        </a:p>
      </dgm:t>
    </dgm:pt>
    <dgm:pt modelId="{3A0A5922-0698-4471-8F32-386842BECD39}" type="parTrans" cxnId="{8ED91B45-CD84-4A56-9D8B-5320DC12CC00}">
      <dgm:prSet/>
      <dgm:spPr/>
      <dgm:t>
        <a:bodyPr/>
        <a:lstStyle/>
        <a:p>
          <a:endParaRPr lang="fr-FR"/>
        </a:p>
      </dgm:t>
    </dgm:pt>
    <dgm:pt modelId="{8660B97E-BB5F-4B29-850B-94661711BD15}" type="sibTrans" cxnId="{8ED91B45-CD84-4A56-9D8B-5320DC12CC00}">
      <dgm:prSet/>
      <dgm:spPr/>
      <dgm:t>
        <a:bodyPr/>
        <a:lstStyle/>
        <a:p>
          <a:endParaRPr lang="fr-FR"/>
        </a:p>
      </dgm:t>
    </dgm:pt>
    <dgm:pt modelId="{A421824C-15AD-49C8-9F4F-6AA21A69022E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œuvre (sur programme)</a:t>
          </a:r>
        </a:p>
      </dgm:t>
    </dgm:pt>
    <dgm:pt modelId="{A29112FE-4D4D-4D0A-8BA0-F2E4384AB3BD}" type="parTrans" cxnId="{C7395C60-DCA4-4608-8FE4-5BAA07217CE1}">
      <dgm:prSet/>
      <dgm:spPr/>
      <dgm:t>
        <a:bodyPr/>
        <a:lstStyle/>
        <a:p>
          <a:endParaRPr lang="fr-FR"/>
        </a:p>
      </dgm:t>
    </dgm:pt>
    <dgm:pt modelId="{D06E4CA4-C028-4E31-958B-5726F6BEA978}" type="sibTrans" cxnId="{C7395C60-DCA4-4608-8FE4-5BAA07217CE1}">
      <dgm:prSet/>
      <dgm:spPr/>
      <dgm:t>
        <a:bodyPr/>
        <a:lstStyle/>
        <a:p>
          <a:endParaRPr lang="fr-FR"/>
        </a:p>
      </dgm:t>
    </dgm:pt>
    <dgm:pt modelId="{676F03E3-3C44-4823-BEBE-CE8E71D9E122}">
      <dgm:prSet custT="1"/>
      <dgm:spPr>
        <a:solidFill>
          <a:schemeClr val="bg2">
            <a:lumMod val="50000"/>
          </a:schemeClr>
        </a:solidFill>
      </dgm:spPr>
      <dgm:t>
        <a:bodyPr/>
        <a:lstStyle/>
        <a:p>
          <a:r>
            <a:rPr lang="fr-FR" sz="2800" b="1" dirty="0"/>
            <a:t>+</a:t>
          </a:r>
          <a:r>
            <a:rPr lang="fr-FR" sz="1800" b="1" dirty="0"/>
            <a:t>  pour chaque objet d’étude</a:t>
          </a:r>
        </a:p>
      </dgm:t>
    </dgm:pt>
    <dgm:pt modelId="{E9886FAC-D013-433B-8865-1E7A16B6EEE0}" type="parTrans" cxnId="{802A5B73-E18A-45AD-B1BC-767A53DDD131}">
      <dgm:prSet/>
      <dgm:spPr/>
      <dgm:t>
        <a:bodyPr/>
        <a:lstStyle/>
        <a:p>
          <a:endParaRPr lang="fr-FR"/>
        </a:p>
      </dgm:t>
    </dgm:pt>
    <dgm:pt modelId="{AFD82B65-30F5-449C-8D5A-6085253806BF}" type="sibTrans" cxnId="{802A5B73-E18A-45AD-B1BC-767A53DDD131}">
      <dgm:prSet/>
      <dgm:spPr/>
      <dgm:t>
        <a:bodyPr/>
        <a:lstStyle/>
        <a:p>
          <a:endParaRPr lang="fr-FR"/>
        </a:p>
      </dgm:t>
    </dgm:pt>
    <dgm:pt modelId="{5BDFCB92-45B2-4865-8B5B-28D9E5622C18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600" dirty="0"/>
            <a:t>1 prolongement artistique</a:t>
          </a:r>
        </a:p>
      </dgm:t>
    </dgm:pt>
    <dgm:pt modelId="{1DB88A90-8F4A-4010-BFB2-9A32215AA405}" type="parTrans" cxnId="{DD7D8EE8-48F3-4857-A32F-E19840C1CCB8}">
      <dgm:prSet/>
      <dgm:spPr/>
      <dgm:t>
        <a:bodyPr/>
        <a:lstStyle/>
        <a:p>
          <a:endParaRPr lang="fr-FR"/>
        </a:p>
      </dgm:t>
    </dgm:pt>
    <dgm:pt modelId="{7D2133FD-050C-4181-A976-469BDBDDDB89}" type="sibTrans" cxnId="{DD7D8EE8-48F3-4857-A32F-E19840C1CCB8}">
      <dgm:prSet/>
      <dgm:spPr/>
      <dgm:t>
        <a:bodyPr/>
        <a:lstStyle/>
        <a:p>
          <a:endParaRPr lang="fr-FR"/>
        </a:p>
      </dgm:t>
    </dgm:pt>
    <dgm:pt modelId="{F630B5AF-60BC-4F27-8EEA-866C0441DE2E}">
      <dgm:prSet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dirty="0"/>
            <a:t>1 lecture cursive par objet d’étude au moins</a:t>
          </a:r>
        </a:p>
      </dgm:t>
    </dgm:pt>
    <dgm:pt modelId="{28F13FAC-8268-47AC-B44F-ECC10290DAF3}" type="parTrans" cxnId="{953612AA-AF7B-41AC-889B-72375925713B}">
      <dgm:prSet/>
      <dgm:spPr/>
      <dgm:t>
        <a:bodyPr/>
        <a:lstStyle/>
        <a:p>
          <a:endParaRPr lang="fr-FR"/>
        </a:p>
      </dgm:t>
    </dgm:pt>
    <dgm:pt modelId="{E4621A4C-BC5B-4A14-8E1B-82E333CADC9E}" type="sibTrans" cxnId="{953612AA-AF7B-41AC-889B-72375925713B}">
      <dgm:prSet/>
      <dgm:spPr/>
      <dgm:t>
        <a:bodyPr/>
        <a:lstStyle/>
        <a:p>
          <a:endParaRPr lang="fr-FR"/>
        </a:p>
      </dgm:t>
    </dgm:pt>
    <dgm:pt modelId="{F2429644-1C6B-4793-A683-426EC97D2F11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parcours</a:t>
          </a:r>
        </a:p>
      </dgm:t>
    </dgm:pt>
    <dgm:pt modelId="{B9509D48-2C5F-4758-834B-55D766DFA455}" type="parTrans" cxnId="{C2D3C901-D462-4FDD-BF9A-D83EDADE014C}">
      <dgm:prSet/>
      <dgm:spPr/>
      <dgm:t>
        <a:bodyPr/>
        <a:lstStyle/>
        <a:p>
          <a:endParaRPr lang="fr-FR"/>
        </a:p>
      </dgm:t>
    </dgm:pt>
    <dgm:pt modelId="{F4CB00E2-D7BE-4131-805D-50F05608074A}" type="sibTrans" cxnId="{C2D3C901-D462-4FDD-BF9A-D83EDADE014C}">
      <dgm:prSet/>
      <dgm:spPr/>
      <dgm:t>
        <a:bodyPr/>
        <a:lstStyle/>
        <a:p>
          <a:endParaRPr lang="fr-FR"/>
        </a:p>
      </dgm:t>
    </dgm:pt>
    <dgm:pt modelId="{30412BF7-669A-4168-B8A8-B9CC783062A4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parcours</a:t>
          </a:r>
        </a:p>
      </dgm:t>
    </dgm:pt>
    <dgm:pt modelId="{16AFAE8E-5A71-448A-8184-BC0C5196D29F}" type="parTrans" cxnId="{740254E2-76B2-4F39-AE0A-A039EAD2D19C}">
      <dgm:prSet/>
      <dgm:spPr/>
      <dgm:t>
        <a:bodyPr/>
        <a:lstStyle/>
        <a:p>
          <a:endParaRPr lang="fr-FR"/>
        </a:p>
      </dgm:t>
    </dgm:pt>
    <dgm:pt modelId="{228A9F6D-7B39-4210-A658-73CC4B5F1766}" type="sibTrans" cxnId="{740254E2-76B2-4F39-AE0A-A039EAD2D19C}">
      <dgm:prSet/>
      <dgm:spPr/>
      <dgm:t>
        <a:bodyPr/>
        <a:lstStyle/>
        <a:p>
          <a:endParaRPr lang="fr-FR"/>
        </a:p>
      </dgm:t>
    </dgm:pt>
    <dgm:pt modelId="{A7027557-C780-484F-BCFC-948C3AC44974}">
      <dgm:prSet phldrT="[Texte]"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800" dirty="0"/>
            <a:t>1 parcours</a:t>
          </a:r>
        </a:p>
      </dgm:t>
    </dgm:pt>
    <dgm:pt modelId="{164471D5-93A9-4D44-80B4-79C36F973687}" type="parTrans" cxnId="{4B0008E8-1420-4591-91C9-BFE0DFD87C59}">
      <dgm:prSet/>
      <dgm:spPr/>
      <dgm:t>
        <a:bodyPr/>
        <a:lstStyle/>
        <a:p>
          <a:endParaRPr lang="fr-FR"/>
        </a:p>
      </dgm:t>
    </dgm:pt>
    <dgm:pt modelId="{8E409B12-E6E6-4D1F-8D37-5B53C282A2A5}" type="sibTrans" cxnId="{4B0008E8-1420-4591-91C9-BFE0DFD87C59}">
      <dgm:prSet/>
      <dgm:spPr/>
      <dgm:t>
        <a:bodyPr/>
        <a:lstStyle/>
        <a:p>
          <a:endParaRPr lang="fr-FR"/>
        </a:p>
      </dgm:t>
    </dgm:pt>
    <dgm:pt modelId="{D126FC02-103B-47F0-96BE-C3B45BC7C581}">
      <dgm:prSet custT="1"/>
      <dgm:spPr>
        <a:solidFill>
          <a:schemeClr val="bg2">
            <a:lumMod val="90000"/>
            <a:alpha val="90000"/>
          </a:schemeClr>
        </a:solidFill>
      </dgm:spPr>
      <dgm:t>
        <a:bodyPr/>
        <a:lstStyle/>
        <a:p>
          <a:r>
            <a:rPr lang="fr-FR" sz="1600" dirty="0"/>
            <a:t> et/ou un groupement complémentaire</a:t>
          </a:r>
        </a:p>
      </dgm:t>
    </dgm:pt>
    <dgm:pt modelId="{CA1D8AFD-DD01-493B-AB58-1B2025D1E0A6}" type="parTrans" cxnId="{5D15EC70-8EB7-4D48-98BD-DDC6E1B48A7F}">
      <dgm:prSet/>
      <dgm:spPr/>
      <dgm:t>
        <a:bodyPr/>
        <a:lstStyle/>
        <a:p>
          <a:endParaRPr lang="fr-FR"/>
        </a:p>
      </dgm:t>
    </dgm:pt>
    <dgm:pt modelId="{9EDB8B47-8870-4CA3-A55D-0CF9973129FE}" type="sibTrans" cxnId="{5D15EC70-8EB7-4D48-98BD-DDC6E1B48A7F}">
      <dgm:prSet/>
      <dgm:spPr/>
      <dgm:t>
        <a:bodyPr/>
        <a:lstStyle/>
        <a:p>
          <a:endParaRPr lang="fr-FR"/>
        </a:p>
      </dgm:t>
    </dgm:pt>
    <dgm:pt modelId="{8933D596-4FBC-4F63-9FB1-AFA96C4478CB}" type="pres">
      <dgm:prSet presAssocID="{2F6E5512-359A-4A4E-BFE5-DC8FFAC4D8E9}" presName="Name0" presStyleCnt="0">
        <dgm:presLayoutVars>
          <dgm:dir/>
          <dgm:animLvl val="lvl"/>
          <dgm:resizeHandles val="exact"/>
        </dgm:presLayoutVars>
      </dgm:prSet>
      <dgm:spPr/>
    </dgm:pt>
    <dgm:pt modelId="{8649425B-2463-4A1F-B6C9-B082B3904677}" type="pres">
      <dgm:prSet presAssocID="{E841142F-7760-472F-80E5-7F2880B71074}" presName="linNode" presStyleCnt="0"/>
      <dgm:spPr/>
    </dgm:pt>
    <dgm:pt modelId="{DBBA8AFE-A9DB-4C9F-AC62-1E9D55EDD948}" type="pres">
      <dgm:prSet presAssocID="{E841142F-7760-472F-80E5-7F2880B71074}" presName="parentText" presStyleLbl="node1" presStyleIdx="0" presStyleCnt="6" custLinFactNeighborX="-35" custLinFactNeighborY="-3935">
        <dgm:presLayoutVars>
          <dgm:chMax val="1"/>
          <dgm:bulletEnabled val="1"/>
        </dgm:presLayoutVars>
      </dgm:prSet>
      <dgm:spPr/>
    </dgm:pt>
    <dgm:pt modelId="{14DE9CEB-92FB-4B12-8520-FE03C23B4A0C}" type="pres">
      <dgm:prSet presAssocID="{E841142F-7760-472F-80E5-7F2880B71074}" presName="descendantText" presStyleLbl="alignAccFollowNode1" presStyleIdx="0" presStyleCnt="6">
        <dgm:presLayoutVars>
          <dgm:bulletEnabled val="1"/>
        </dgm:presLayoutVars>
      </dgm:prSet>
      <dgm:spPr/>
    </dgm:pt>
    <dgm:pt modelId="{E6AC0EBF-7525-4C48-80FA-CD6D56F0F336}" type="pres">
      <dgm:prSet presAssocID="{96946950-A185-4785-BF6C-7D70A2C92469}" presName="sp" presStyleCnt="0"/>
      <dgm:spPr/>
    </dgm:pt>
    <dgm:pt modelId="{4ADFCA73-B51B-4B9F-85F9-712E09667CF1}" type="pres">
      <dgm:prSet presAssocID="{D5E594AE-7C32-4034-AD55-691D7121527C}" presName="linNode" presStyleCnt="0"/>
      <dgm:spPr/>
    </dgm:pt>
    <dgm:pt modelId="{CFB1E644-3BC4-4370-8229-D6B7C023D506}" type="pres">
      <dgm:prSet presAssocID="{D5E594AE-7C32-4034-AD55-691D7121527C}" presName="parentText" presStyleLbl="node1" presStyleIdx="1" presStyleCnt="6">
        <dgm:presLayoutVars>
          <dgm:chMax val="1"/>
          <dgm:bulletEnabled val="1"/>
        </dgm:presLayoutVars>
      </dgm:prSet>
      <dgm:spPr/>
    </dgm:pt>
    <dgm:pt modelId="{970D5850-C774-49AD-AADE-03F3B7DF154C}" type="pres">
      <dgm:prSet presAssocID="{D5E594AE-7C32-4034-AD55-691D7121527C}" presName="descendantText" presStyleLbl="alignAccFollowNode1" presStyleIdx="1" presStyleCnt="6">
        <dgm:presLayoutVars>
          <dgm:bulletEnabled val="1"/>
        </dgm:presLayoutVars>
      </dgm:prSet>
      <dgm:spPr/>
    </dgm:pt>
    <dgm:pt modelId="{94E88BDF-BB77-4E85-9351-1F5EFE29EE35}" type="pres">
      <dgm:prSet presAssocID="{8660B97E-BB5F-4B29-850B-94661711BD15}" presName="sp" presStyleCnt="0"/>
      <dgm:spPr/>
    </dgm:pt>
    <dgm:pt modelId="{EFB5C4CB-F2CF-487C-AAC6-6A15D88D3CF1}" type="pres">
      <dgm:prSet presAssocID="{6024ACFB-2EB5-469A-816A-492BE785393F}" presName="linNode" presStyleCnt="0"/>
      <dgm:spPr/>
    </dgm:pt>
    <dgm:pt modelId="{037E520D-D51A-4422-ADC6-A7AC93C88148}" type="pres">
      <dgm:prSet presAssocID="{6024ACFB-2EB5-469A-816A-492BE785393F}" presName="parentText" presStyleLbl="node1" presStyleIdx="2" presStyleCnt="6">
        <dgm:presLayoutVars>
          <dgm:chMax val="1"/>
          <dgm:bulletEnabled val="1"/>
        </dgm:presLayoutVars>
      </dgm:prSet>
      <dgm:spPr/>
    </dgm:pt>
    <dgm:pt modelId="{C28857FC-470B-401E-B27A-E936A74D22B0}" type="pres">
      <dgm:prSet presAssocID="{6024ACFB-2EB5-469A-816A-492BE785393F}" presName="descendantText" presStyleLbl="alignAccFollowNode1" presStyleIdx="2" presStyleCnt="6">
        <dgm:presLayoutVars>
          <dgm:bulletEnabled val="1"/>
        </dgm:presLayoutVars>
      </dgm:prSet>
      <dgm:spPr/>
    </dgm:pt>
    <dgm:pt modelId="{C0E5811A-5982-429F-BBDC-F600ED11F84C}" type="pres">
      <dgm:prSet presAssocID="{681995C4-0BA0-4C4A-B848-14FFAACFA7FF}" presName="sp" presStyleCnt="0"/>
      <dgm:spPr/>
    </dgm:pt>
    <dgm:pt modelId="{BD5A9444-2F36-430A-B742-7E06D2BFB927}" type="pres">
      <dgm:prSet presAssocID="{5109005E-D9B6-4781-AB88-29609571C86E}" presName="linNode" presStyleCnt="0"/>
      <dgm:spPr/>
    </dgm:pt>
    <dgm:pt modelId="{190B5C28-4104-48E0-8D42-0347BAF9ED86}" type="pres">
      <dgm:prSet presAssocID="{5109005E-D9B6-4781-AB88-29609571C86E}" presName="parentText" presStyleLbl="node1" presStyleIdx="3" presStyleCnt="6">
        <dgm:presLayoutVars>
          <dgm:chMax val="1"/>
          <dgm:bulletEnabled val="1"/>
        </dgm:presLayoutVars>
      </dgm:prSet>
      <dgm:spPr/>
    </dgm:pt>
    <dgm:pt modelId="{BE88096A-3B66-4710-84B9-E1B59DA2DD9E}" type="pres">
      <dgm:prSet presAssocID="{5109005E-D9B6-4781-AB88-29609571C86E}" presName="descendantText" presStyleLbl="alignAccFollowNode1" presStyleIdx="3" presStyleCnt="6">
        <dgm:presLayoutVars>
          <dgm:bulletEnabled val="1"/>
        </dgm:presLayoutVars>
      </dgm:prSet>
      <dgm:spPr/>
    </dgm:pt>
    <dgm:pt modelId="{56210380-F178-4ED8-ADFE-6B2C7C911D85}" type="pres">
      <dgm:prSet presAssocID="{F51866C9-1347-4BBB-A001-3F5EE48B9D73}" presName="sp" presStyleCnt="0"/>
      <dgm:spPr/>
    </dgm:pt>
    <dgm:pt modelId="{F91A2487-30F5-4108-844D-B1346949CF36}" type="pres">
      <dgm:prSet presAssocID="{676F03E3-3C44-4823-BEBE-CE8E71D9E122}" presName="linNode" presStyleCnt="0"/>
      <dgm:spPr/>
    </dgm:pt>
    <dgm:pt modelId="{7E3FF9B5-E613-4BCD-ABE3-FDC6A9E57BF2}" type="pres">
      <dgm:prSet presAssocID="{676F03E3-3C44-4823-BEBE-CE8E71D9E122}" presName="parentText" presStyleLbl="node1" presStyleIdx="4" presStyleCnt="6">
        <dgm:presLayoutVars>
          <dgm:chMax val="1"/>
          <dgm:bulletEnabled val="1"/>
        </dgm:presLayoutVars>
      </dgm:prSet>
      <dgm:spPr/>
    </dgm:pt>
    <dgm:pt modelId="{E8CCB325-4DCC-420A-A0D0-E3FDBB21DAD8}" type="pres">
      <dgm:prSet presAssocID="{676F03E3-3C44-4823-BEBE-CE8E71D9E122}" presName="descendantText" presStyleLbl="alignAccFollowNode1" presStyleIdx="4" presStyleCnt="6">
        <dgm:presLayoutVars>
          <dgm:bulletEnabled val="1"/>
        </dgm:presLayoutVars>
      </dgm:prSet>
      <dgm:spPr/>
    </dgm:pt>
    <dgm:pt modelId="{7DBE03CA-8496-4AFB-AF35-E3001C563EA0}" type="pres">
      <dgm:prSet presAssocID="{AFD82B65-30F5-449C-8D5A-6085253806BF}" presName="sp" presStyleCnt="0"/>
      <dgm:spPr/>
    </dgm:pt>
    <dgm:pt modelId="{49B3596B-1E0D-4D28-B3AD-7F56A538F47D}" type="pres">
      <dgm:prSet presAssocID="{679FBAB7-8B83-4DBA-A13F-1457F3847108}" presName="linNode" presStyleCnt="0"/>
      <dgm:spPr/>
    </dgm:pt>
    <dgm:pt modelId="{44AE2B3E-19F1-479E-A9DA-C65092B1CCEB}" type="pres">
      <dgm:prSet presAssocID="{679FBAB7-8B83-4DBA-A13F-1457F3847108}" presName="parentText" presStyleLbl="node1" presStyleIdx="5" presStyleCnt="6">
        <dgm:presLayoutVars>
          <dgm:chMax val="1"/>
          <dgm:bulletEnabled val="1"/>
        </dgm:presLayoutVars>
      </dgm:prSet>
      <dgm:spPr/>
    </dgm:pt>
    <dgm:pt modelId="{ED7DFA98-B6EB-448E-B51F-1FC7E73C3B61}" type="pres">
      <dgm:prSet presAssocID="{679FBAB7-8B83-4DBA-A13F-1457F3847108}" presName="descendantText" presStyleLbl="alignAccFollowNode1" presStyleIdx="5" presStyleCnt="6">
        <dgm:presLayoutVars>
          <dgm:bulletEnabled val="1"/>
        </dgm:presLayoutVars>
      </dgm:prSet>
      <dgm:spPr/>
    </dgm:pt>
  </dgm:ptLst>
  <dgm:cxnLst>
    <dgm:cxn modelId="{F66F7301-35FD-4751-86A8-440DB8B35DE9}" srcId="{E841142F-7760-472F-80E5-7F2880B71074}" destId="{8C9ED1DD-C1BC-4989-960B-32BA8E44E9B6}" srcOrd="1" destOrd="0" parTransId="{FD0BCB7F-5BE8-45CB-8944-1411CCCEFFD3}" sibTransId="{F0F50DDF-129F-4F77-9BCF-FC84AE28F510}"/>
    <dgm:cxn modelId="{C2D3C901-D462-4FDD-BF9A-D83EDADE014C}" srcId="{D5E594AE-7C32-4034-AD55-691D7121527C}" destId="{F2429644-1C6B-4793-A683-426EC97D2F11}" srcOrd="1" destOrd="0" parTransId="{B9509D48-2C5F-4758-834B-55D766DFA455}" sibTransId="{F4CB00E2-D7BE-4131-805D-50F05608074A}"/>
    <dgm:cxn modelId="{8E2E4205-A12F-47C5-9606-F66F1D29987D}" type="presOf" srcId="{0D902E91-D756-40A4-B123-5BF557F8EBD9}" destId="{C28857FC-470B-401E-B27A-E936A74D22B0}" srcOrd="0" destOrd="0" presId="urn:microsoft.com/office/officeart/2005/8/layout/vList5"/>
    <dgm:cxn modelId="{0FBC5E0E-A2E6-4CC5-AECF-A07E43EC6E7D}" type="presOf" srcId="{2F6E5512-359A-4A4E-BFE5-DC8FFAC4D8E9}" destId="{8933D596-4FBC-4F63-9FB1-AFA96C4478CB}" srcOrd="0" destOrd="0" presId="urn:microsoft.com/office/officeart/2005/8/layout/vList5"/>
    <dgm:cxn modelId="{79B82C1C-A850-419C-9D93-D43B5BFEA39E}" type="presOf" srcId="{B75CCA9F-BA6C-406D-A5EE-0BAF5080AF12}" destId="{14DE9CEB-92FB-4B12-8520-FE03C23B4A0C}" srcOrd="0" destOrd="0" presId="urn:microsoft.com/office/officeart/2005/8/layout/vList5"/>
    <dgm:cxn modelId="{82FAF422-F7D5-40BB-91DE-6911CDCC2D95}" type="presOf" srcId="{F630B5AF-60BC-4F27-8EEA-866C0441DE2E}" destId="{ED7DFA98-B6EB-448E-B51F-1FC7E73C3B61}" srcOrd="0" destOrd="0" presId="urn:microsoft.com/office/officeart/2005/8/layout/vList5"/>
    <dgm:cxn modelId="{1B107F36-04EB-4C51-AC54-92409612C0F0}" type="presOf" srcId="{D126FC02-103B-47F0-96BE-C3B45BC7C581}" destId="{E8CCB325-4DCC-420A-A0D0-E3FDBB21DAD8}" srcOrd="0" destOrd="1" presId="urn:microsoft.com/office/officeart/2005/8/layout/vList5"/>
    <dgm:cxn modelId="{E0D5A837-AE19-40D2-9D0E-9FA366E464B1}" srcId="{2F6E5512-359A-4A4E-BFE5-DC8FFAC4D8E9}" destId="{679FBAB7-8B83-4DBA-A13F-1457F3847108}" srcOrd="5" destOrd="0" parTransId="{6E907FA1-930D-4065-A7C5-1AE4FC676D6E}" sibTransId="{D9E1B2F4-1406-42F4-AEF0-C397F1C04896}"/>
    <dgm:cxn modelId="{CB613838-1452-40FA-99C7-C0432FBD9D50}" srcId="{2F6E5512-359A-4A4E-BFE5-DC8FFAC4D8E9}" destId="{6024ACFB-2EB5-469A-816A-492BE785393F}" srcOrd="2" destOrd="0" parTransId="{3975A43F-9BCD-43FD-A8DC-543A2D368B60}" sibTransId="{681995C4-0BA0-4C4A-B848-14FFAACFA7FF}"/>
    <dgm:cxn modelId="{3A47D039-C9B2-4052-9750-955C743F9453}" type="presOf" srcId="{D5E594AE-7C32-4034-AD55-691D7121527C}" destId="{CFB1E644-3BC4-4370-8229-D6B7C023D506}" srcOrd="0" destOrd="0" presId="urn:microsoft.com/office/officeart/2005/8/layout/vList5"/>
    <dgm:cxn modelId="{0A23FB5B-7297-4B31-B307-49424EFC647B}" type="presOf" srcId="{6024ACFB-2EB5-469A-816A-492BE785393F}" destId="{037E520D-D51A-4422-ADC6-A7AC93C88148}" srcOrd="0" destOrd="0" presId="urn:microsoft.com/office/officeart/2005/8/layout/vList5"/>
    <dgm:cxn modelId="{8942115F-AFD2-4354-9B25-DC9242201151}" srcId="{5109005E-D9B6-4781-AB88-29609571C86E}" destId="{DDC10FC3-65ED-47AB-AD84-286FE2A97E78}" srcOrd="0" destOrd="0" parTransId="{25485FC0-5227-4968-84F4-C6ADDAF18B95}" sibTransId="{3AAE514A-9A6E-43DD-8692-8886858560A0}"/>
    <dgm:cxn modelId="{C7395C60-DCA4-4608-8FE4-5BAA07217CE1}" srcId="{D5E594AE-7C32-4034-AD55-691D7121527C}" destId="{A421824C-15AD-49C8-9F4F-6AA21A69022E}" srcOrd="0" destOrd="0" parTransId="{A29112FE-4D4D-4D0A-8BA0-F2E4384AB3BD}" sibTransId="{D06E4CA4-C028-4E31-958B-5726F6BEA978}"/>
    <dgm:cxn modelId="{6BBCB942-3B96-4BB3-B72B-463CAAC68BCC}" type="presOf" srcId="{8C9ED1DD-C1BC-4989-960B-32BA8E44E9B6}" destId="{14DE9CEB-92FB-4B12-8520-FE03C23B4A0C}" srcOrd="0" destOrd="1" presId="urn:microsoft.com/office/officeart/2005/8/layout/vList5"/>
    <dgm:cxn modelId="{E4A45564-D639-4E98-BAC8-AD535C7B11EC}" type="presOf" srcId="{A7027557-C780-484F-BCFC-948C3AC44974}" destId="{BE88096A-3B66-4710-84B9-E1B59DA2DD9E}" srcOrd="0" destOrd="1" presId="urn:microsoft.com/office/officeart/2005/8/layout/vList5"/>
    <dgm:cxn modelId="{8ED91B45-CD84-4A56-9D8B-5320DC12CC00}" srcId="{2F6E5512-359A-4A4E-BFE5-DC8FFAC4D8E9}" destId="{D5E594AE-7C32-4034-AD55-691D7121527C}" srcOrd="1" destOrd="0" parTransId="{3A0A5922-0698-4471-8F32-386842BECD39}" sibTransId="{8660B97E-BB5F-4B29-850B-94661711BD15}"/>
    <dgm:cxn modelId="{F1967647-547D-42A7-A939-47114D50BD0A}" srcId="{2F6E5512-359A-4A4E-BFE5-DC8FFAC4D8E9}" destId="{E841142F-7760-472F-80E5-7F2880B71074}" srcOrd="0" destOrd="0" parTransId="{A66274E0-6A1C-4CD5-9FF4-F57617A3C65B}" sibTransId="{96946950-A185-4785-BF6C-7D70A2C92469}"/>
    <dgm:cxn modelId="{A7E13B4A-6596-4A58-A227-E3012E4D2398}" type="presOf" srcId="{5109005E-D9B6-4781-AB88-29609571C86E}" destId="{190B5C28-4104-48E0-8D42-0347BAF9ED86}" srcOrd="0" destOrd="0" presId="urn:microsoft.com/office/officeart/2005/8/layout/vList5"/>
    <dgm:cxn modelId="{7ACDF76A-5F37-408F-BD71-B03EFF4E674F}" type="presOf" srcId="{5BDFCB92-45B2-4865-8B5B-28D9E5622C18}" destId="{E8CCB325-4DCC-420A-A0D0-E3FDBB21DAD8}" srcOrd="0" destOrd="0" presId="urn:microsoft.com/office/officeart/2005/8/layout/vList5"/>
    <dgm:cxn modelId="{5D15EC70-8EB7-4D48-98BD-DDC6E1B48A7F}" srcId="{676F03E3-3C44-4823-BEBE-CE8E71D9E122}" destId="{D126FC02-103B-47F0-96BE-C3B45BC7C581}" srcOrd="1" destOrd="0" parTransId="{CA1D8AFD-DD01-493B-AB58-1B2025D1E0A6}" sibTransId="{9EDB8B47-8870-4CA3-A55D-0CF9973129FE}"/>
    <dgm:cxn modelId="{802A5B73-E18A-45AD-B1BC-767A53DDD131}" srcId="{2F6E5512-359A-4A4E-BFE5-DC8FFAC4D8E9}" destId="{676F03E3-3C44-4823-BEBE-CE8E71D9E122}" srcOrd="4" destOrd="0" parTransId="{E9886FAC-D013-433B-8865-1E7A16B6EEE0}" sibTransId="{AFD82B65-30F5-449C-8D5A-6085253806BF}"/>
    <dgm:cxn modelId="{1C266F79-93E0-4D45-B5A7-FDCB3F8A946C}" type="presOf" srcId="{679FBAB7-8B83-4DBA-A13F-1457F3847108}" destId="{44AE2B3E-19F1-479E-A9DA-C65092B1CCEB}" srcOrd="0" destOrd="0" presId="urn:microsoft.com/office/officeart/2005/8/layout/vList5"/>
    <dgm:cxn modelId="{8BDF7581-11B7-4551-917B-4D239BC42B0B}" type="presOf" srcId="{E841142F-7760-472F-80E5-7F2880B71074}" destId="{DBBA8AFE-A9DB-4C9F-AC62-1E9D55EDD948}" srcOrd="0" destOrd="0" presId="urn:microsoft.com/office/officeart/2005/8/layout/vList5"/>
    <dgm:cxn modelId="{14F64A8E-63C9-436B-BF43-24DEA86B8960}" srcId="{E841142F-7760-472F-80E5-7F2880B71074}" destId="{B75CCA9F-BA6C-406D-A5EE-0BAF5080AF12}" srcOrd="0" destOrd="0" parTransId="{7B650B30-2C38-4A68-A8BF-2601D70D0BD6}" sibTransId="{C5086D36-1390-4007-8C72-58B313397D1B}"/>
    <dgm:cxn modelId="{309A09A1-A83B-4B51-83BD-A491A81CBFF3}" srcId="{2F6E5512-359A-4A4E-BFE5-DC8FFAC4D8E9}" destId="{5109005E-D9B6-4781-AB88-29609571C86E}" srcOrd="3" destOrd="0" parTransId="{B925480E-175F-4DB5-86F2-940B109CE42F}" sibTransId="{F51866C9-1347-4BBB-A001-3F5EE48B9D73}"/>
    <dgm:cxn modelId="{953612AA-AF7B-41AC-889B-72375925713B}" srcId="{679FBAB7-8B83-4DBA-A13F-1457F3847108}" destId="{F630B5AF-60BC-4F27-8EEA-866C0441DE2E}" srcOrd="0" destOrd="0" parTransId="{28F13FAC-8268-47AC-B44F-ECC10290DAF3}" sibTransId="{E4621A4C-BC5B-4A14-8E1B-82E333CADC9E}"/>
    <dgm:cxn modelId="{E803B8AD-9291-45B9-B635-A67765FF2580}" type="presOf" srcId="{676F03E3-3C44-4823-BEBE-CE8E71D9E122}" destId="{7E3FF9B5-E613-4BCD-ABE3-FDC6A9E57BF2}" srcOrd="0" destOrd="0" presId="urn:microsoft.com/office/officeart/2005/8/layout/vList5"/>
    <dgm:cxn modelId="{D8C2E9BA-57A8-4102-B96D-531561B885C5}" type="presOf" srcId="{F2429644-1C6B-4793-A683-426EC97D2F11}" destId="{970D5850-C774-49AD-AADE-03F3B7DF154C}" srcOrd="0" destOrd="1" presId="urn:microsoft.com/office/officeart/2005/8/layout/vList5"/>
    <dgm:cxn modelId="{394BCEC3-3644-4698-A43F-63CCCF19D0B9}" type="presOf" srcId="{DDC10FC3-65ED-47AB-AD84-286FE2A97E78}" destId="{BE88096A-3B66-4710-84B9-E1B59DA2DD9E}" srcOrd="0" destOrd="0" presId="urn:microsoft.com/office/officeart/2005/8/layout/vList5"/>
    <dgm:cxn modelId="{A72469CB-5290-471E-A900-816B0B55BEFE}" srcId="{6024ACFB-2EB5-469A-816A-492BE785393F}" destId="{0D902E91-D756-40A4-B123-5BF557F8EBD9}" srcOrd="0" destOrd="0" parTransId="{3BC4B333-5F8E-425D-B861-42CFA4E734E4}" sibTransId="{AF1ADB2F-2FE8-4D3E-B0A9-AA154F8D5200}"/>
    <dgm:cxn modelId="{740254E2-76B2-4F39-AE0A-A039EAD2D19C}" srcId="{6024ACFB-2EB5-469A-816A-492BE785393F}" destId="{30412BF7-669A-4168-B8A8-B9CC783062A4}" srcOrd="1" destOrd="0" parTransId="{16AFAE8E-5A71-448A-8184-BC0C5196D29F}" sibTransId="{228A9F6D-7B39-4210-A658-73CC4B5F1766}"/>
    <dgm:cxn modelId="{DF5704E3-DCEA-4DE9-8179-E28AABCBBD37}" type="presOf" srcId="{A421824C-15AD-49C8-9F4F-6AA21A69022E}" destId="{970D5850-C774-49AD-AADE-03F3B7DF154C}" srcOrd="0" destOrd="0" presId="urn:microsoft.com/office/officeart/2005/8/layout/vList5"/>
    <dgm:cxn modelId="{4B0008E8-1420-4591-91C9-BFE0DFD87C59}" srcId="{5109005E-D9B6-4781-AB88-29609571C86E}" destId="{A7027557-C780-484F-BCFC-948C3AC44974}" srcOrd="1" destOrd="0" parTransId="{164471D5-93A9-4D44-80B4-79C36F973687}" sibTransId="{8E409B12-E6E6-4D1F-8D37-5B53C282A2A5}"/>
    <dgm:cxn modelId="{DD7D8EE8-48F3-4857-A32F-E19840C1CCB8}" srcId="{676F03E3-3C44-4823-BEBE-CE8E71D9E122}" destId="{5BDFCB92-45B2-4865-8B5B-28D9E5622C18}" srcOrd="0" destOrd="0" parTransId="{1DB88A90-8F4A-4010-BFB2-9A32215AA405}" sibTransId="{7D2133FD-050C-4181-A976-469BDBDDDB89}"/>
    <dgm:cxn modelId="{04D086F5-AAA2-4F02-A521-198AD97BA3C6}" type="presOf" srcId="{30412BF7-669A-4168-B8A8-B9CC783062A4}" destId="{C28857FC-470B-401E-B27A-E936A74D22B0}" srcOrd="0" destOrd="1" presId="urn:microsoft.com/office/officeart/2005/8/layout/vList5"/>
    <dgm:cxn modelId="{A9E4D8B8-A765-4B47-B76C-0C8967B9CBB9}" type="presParOf" srcId="{8933D596-4FBC-4F63-9FB1-AFA96C4478CB}" destId="{8649425B-2463-4A1F-B6C9-B082B3904677}" srcOrd="0" destOrd="0" presId="urn:microsoft.com/office/officeart/2005/8/layout/vList5"/>
    <dgm:cxn modelId="{0D613660-2E9F-47D2-8EAD-8A0FCCE1601C}" type="presParOf" srcId="{8649425B-2463-4A1F-B6C9-B082B3904677}" destId="{DBBA8AFE-A9DB-4C9F-AC62-1E9D55EDD948}" srcOrd="0" destOrd="0" presId="urn:microsoft.com/office/officeart/2005/8/layout/vList5"/>
    <dgm:cxn modelId="{E04D8FEC-EE64-4B94-BD29-59927B630BDF}" type="presParOf" srcId="{8649425B-2463-4A1F-B6C9-B082B3904677}" destId="{14DE9CEB-92FB-4B12-8520-FE03C23B4A0C}" srcOrd="1" destOrd="0" presId="urn:microsoft.com/office/officeart/2005/8/layout/vList5"/>
    <dgm:cxn modelId="{76BEB33A-B235-47C7-8F9C-20E7CA9A63E3}" type="presParOf" srcId="{8933D596-4FBC-4F63-9FB1-AFA96C4478CB}" destId="{E6AC0EBF-7525-4C48-80FA-CD6D56F0F336}" srcOrd="1" destOrd="0" presId="urn:microsoft.com/office/officeart/2005/8/layout/vList5"/>
    <dgm:cxn modelId="{3638BE66-B4BF-46C5-8F5F-61F302EC5A46}" type="presParOf" srcId="{8933D596-4FBC-4F63-9FB1-AFA96C4478CB}" destId="{4ADFCA73-B51B-4B9F-85F9-712E09667CF1}" srcOrd="2" destOrd="0" presId="urn:microsoft.com/office/officeart/2005/8/layout/vList5"/>
    <dgm:cxn modelId="{EDD8856E-139A-4675-A99C-E8FBAB4626C4}" type="presParOf" srcId="{4ADFCA73-B51B-4B9F-85F9-712E09667CF1}" destId="{CFB1E644-3BC4-4370-8229-D6B7C023D506}" srcOrd="0" destOrd="0" presId="urn:microsoft.com/office/officeart/2005/8/layout/vList5"/>
    <dgm:cxn modelId="{075DBC73-99A2-4005-8D69-8AE42861C66A}" type="presParOf" srcId="{4ADFCA73-B51B-4B9F-85F9-712E09667CF1}" destId="{970D5850-C774-49AD-AADE-03F3B7DF154C}" srcOrd="1" destOrd="0" presId="urn:microsoft.com/office/officeart/2005/8/layout/vList5"/>
    <dgm:cxn modelId="{EFCEBDB6-FFBD-4833-AB73-2E4217A619F2}" type="presParOf" srcId="{8933D596-4FBC-4F63-9FB1-AFA96C4478CB}" destId="{94E88BDF-BB77-4E85-9351-1F5EFE29EE35}" srcOrd="3" destOrd="0" presId="urn:microsoft.com/office/officeart/2005/8/layout/vList5"/>
    <dgm:cxn modelId="{20E92AF4-3F4E-4FF0-9079-9D677A03F271}" type="presParOf" srcId="{8933D596-4FBC-4F63-9FB1-AFA96C4478CB}" destId="{EFB5C4CB-F2CF-487C-AAC6-6A15D88D3CF1}" srcOrd="4" destOrd="0" presId="urn:microsoft.com/office/officeart/2005/8/layout/vList5"/>
    <dgm:cxn modelId="{94E0BE48-ACCD-4176-80FA-2F9748F62F86}" type="presParOf" srcId="{EFB5C4CB-F2CF-487C-AAC6-6A15D88D3CF1}" destId="{037E520D-D51A-4422-ADC6-A7AC93C88148}" srcOrd="0" destOrd="0" presId="urn:microsoft.com/office/officeart/2005/8/layout/vList5"/>
    <dgm:cxn modelId="{ACDA0BC4-D063-4654-A8F8-B41073F0560C}" type="presParOf" srcId="{EFB5C4CB-F2CF-487C-AAC6-6A15D88D3CF1}" destId="{C28857FC-470B-401E-B27A-E936A74D22B0}" srcOrd="1" destOrd="0" presId="urn:microsoft.com/office/officeart/2005/8/layout/vList5"/>
    <dgm:cxn modelId="{E7FDC3EA-F8A6-4987-A657-03BB54B21798}" type="presParOf" srcId="{8933D596-4FBC-4F63-9FB1-AFA96C4478CB}" destId="{C0E5811A-5982-429F-BBDC-F600ED11F84C}" srcOrd="5" destOrd="0" presId="urn:microsoft.com/office/officeart/2005/8/layout/vList5"/>
    <dgm:cxn modelId="{4240BAED-6983-4547-8E69-07786F3A72A7}" type="presParOf" srcId="{8933D596-4FBC-4F63-9FB1-AFA96C4478CB}" destId="{BD5A9444-2F36-430A-B742-7E06D2BFB927}" srcOrd="6" destOrd="0" presId="urn:microsoft.com/office/officeart/2005/8/layout/vList5"/>
    <dgm:cxn modelId="{B02A67C4-B859-4E74-8539-9DC7CF9B5103}" type="presParOf" srcId="{BD5A9444-2F36-430A-B742-7E06D2BFB927}" destId="{190B5C28-4104-48E0-8D42-0347BAF9ED86}" srcOrd="0" destOrd="0" presId="urn:microsoft.com/office/officeart/2005/8/layout/vList5"/>
    <dgm:cxn modelId="{91A993DF-E693-46DF-8571-A4E9188A40FA}" type="presParOf" srcId="{BD5A9444-2F36-430A-B742-7E06D2BFB927}" destId="{BE88096A-3B66-4710-84B9-E1B59DA2DD9E}" srcOrd="1" destOrd="0" presId="urn:microsoft.com/office/officeart/2005/8/layout/vList5"/>
    <dgm:cxn modelId="{BE935D19-94AE-4202-9E70-4BF8D93E405B}" type="presParOf" srcId="{8933D596-4FBC-4F63-9FB1-AFA96C4478CB}" destId="{56210380-F178-4ED8-ADFE-6B2C7C911D85}" srcOrd="7" destOrd="0" presId="urn:microsoft.com/office/officeart/2005/8/layout/vList5"/>
    <dgm:cxn modelId="{FA6D37A0-0F1D-4D9C-AED2-0F14BAB3BFC5}" type="presParOf" srcId="{8933D596-4FBC-4F63-9FB1-AFA96C4478CB}" destId="{F91A2487-30F5-4108-844D-B1346949CF36}" srcOrd="8" destOrd="0" presId="urn:microsoft.com/office/officeart/2005/8/layout/vList5"/>
    <dgm:cxn modelId="{7DDB5A47-7532-4C8D-AE7C-39AA387E1686}" type="presParOf" srcId="{F91A2487-30F5-4108-844D-B1346949CF36}" destId="{7E3FF9B5-E613-4BCD-ABE3-FDC6A9E57BF2}" srcOrd="0" destOrd="0" presId="urn:microsoft.com/office/officeart/2005/8/layout/vList5"/>
    <dgm:cxn modelId="{8E57C1BE-5DBE-48E9-B8CF-BB12E3AC0EC6}" type="presParOf" srcId="{F91A2487-30F5-4108-844D-B1346949CF36}" destId="{E8CCB325-4DCC-420A-A0D0-E3FDBB21DAD8}" srcOrd="1" destOrd="0" presId="urn:microsoft.com/office/officeart/2005/8/layout/vList5"/>
    <dgm:cxn modelId="{234BADCA-7E35-403E-B77D-01EE98BD9596}" type="presParOf" srcId="{8933D596-4FBC-4F63-9FB1-AFA96C4478CB}" destId="{7DBE03CA-8496-4AFB-AF35-E3001C563EA0}" srcOrd="9" destOrd="0" presId="urn:microsoft.com/office/officeart/2005/8/layout/vList5"/>
    <dgm:cxn modelId="{0A98CFE9-CDB0-4D5C-A8ED-D9D7C9D03041}" type="presParOf" srcId="{8933D596-4FBC-4F63-9FB1-AFA96C4478CB}" destId="{49B3596B-1E0D-4D28-B3AD-7F56A538F47D}" srcOrd="10" destOrd="0" presId="urn:microsoft.com/office/officeart/2005/8/layout/vList5"/>
    <dgm:cxn modelId="{11953B4C-99AA-4972-B0DD-56DCE992CB20}" type="presParOf" srcId="{49B3596B-1E0D-4D28-B3AD-7F56A538F47D}" destId="{44AE2B3E-19F1-479E-A9DA-C65092B1CCEB}" srcOrd="0" destOrd="0" presId="urn:microsoft.com/office/officeart/2005/8/layout/vList5"/>
    <dgm:cxn modelId="{BB23C59A-B849-45E1-A2C1-BCD5135D9D28}" type="presParOf" srcId="{49B3596B-1E0D-4D28-B3AD-7F56A538F47D}" destId="{ED7DFA98-B6EB-448E-B51F-1FC7E73C3B61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7857822-5E0F-46EE-9EF6-DA3EBCC67225}">
      <dsp:nvSpPr>
        <dsp:cNvPr id="0" name=""/>
        <dsp:cNvSpPr/>
      </dsp:nvSpPr>
      <dsp:spPr>
        <a:xfrm rot="5400000">
          <a:off x="2743933" y="-1043564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2 œuvres intégrales</a:t>
          </a:r>
        </a:p>
      </dsp:txBody>
      <dsp:txXfrm rot="-5400000">
        <a:off x="1619997" y="111230"/>
        <a:ext cx="2849136" cy="570406"/>
      </dsp:txXfrm>
    </dsp:sp>
    <dsp:sp modelId="{50938573-C384-427A-8B26-9191AECE39EA}">
      <dsp:nvSpPr>
        <dsp:cNvPr id="0" name=""/>
        <dsp:cNvSpPr/>
      </dsp:nvSpPr>
      <dsp:spPr>
        <a:xfrm>
          <a:off x="0" y="1357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Roman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XVIII°-XXI°</a:t>
          </a:r>
        </a:p>
      </dsp:txBody>
      <dsp:txXfrm>
        <a:off x="38572" y="39929"/>
        <a:ext cx="1542853" cy="713008"/>
      </dsp:txXfrm>
    </dsp:sp>
    <dsp:sp modelId="{263DFACE-6ACF-4D29-AD40-F2966E3D2F45}">
      <dsp:nvSpPr>
        <dsp:cNvPr id="0" name=""/>
        <dsp:cNvSpPr/>
      </dsp:nvSpPr>
      <dsp:spPr>
        <a:xfrm rot="5400000">
          <a:off x="2743933" y="-256565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2 œuvres intégrales</a:t>
          </a:r>
        </a:p>
      </dsp:txBody>
      <dsp:txXfrm rot="-5400000">
        <a:off x="1619997" y="898229"/>
        <a:ext cx="2849136" cy="570406"/>
      </dsp:txXfrm>
    </dsp:sp>
    <dsp:sp modelId="{1491EECF-C7B1-4ACE-A7C3-2348C53E5E9D}">
      <dsp:nvSpPr>
        <dsp:cNvPr id="0" name=""/>
        <dsp:cNvSpPr/>
      </dsp:nvSpPr>
      <dsp:spPr>
        <a:xfrm>
          <a:off x="0" y="831017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Théâtre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XVII°-XXI°</a:t>
          </a:r>
        </a:p>
      </dsp:txBody>
      <dsp:txXfrm>
        <a:off x="38572" y="869589"/>
        <a:ext cx="1542853" cy="713008"/>
      </dsp:txXfrm>
    </dsp:sp>
    <dsp:sp modelId="{2B682B2A-8FBC-490D-B18A-27EFDD440549}">
      <dsp:nvSpPr>
        <dsp:cNvPr id="0" name=""/>
        <dsp:cNvSpPr/>
      </dsp:nvSpPr>
      <dsp:spPr>
        <a:xfrm rot="5400000">
          <a:off x="2743933" y="615756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1 parcours</a:t>
          </a:r>
        </a:p>
      </dsp:txBody>
      <dsp:txXfrm rot="-5400000">
        <a:off x="1619997" y="1770550"/>
        <a:ext cx="2849136" cy="570406"/>
      </dsp:txXfrm>
    </dsp:sp>
    <dsp:sp modelId="{C9A015C1-E7CE-4124-834C-2E96184BE1BA}">
      <dsp:nvSpPr>
        <dsp:cNvPr id="0" name=""/>
        <dsp:cNvSpPr/>
      </dsp:nvSpPr>
      <dsp:spPr>
        <a:xfrm>
          <a:off x="0" y="1660677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Poésie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Moyen Age-XVIII°</a:t>
          </a:r>
        </a:p>
      </dsp:txBody>
      <dsp:txXfrm>
        <a:off x="38572" y="1699249"/>
        <a:ext cx="1542853" cy="713008"/>
      </dsp:txXfrm>
    </dsp:sp>
    <dsp:sp modelId="{0CE572DA-FF68-49E1-9581-C55BFA4C7B68}">
      <dsp:nvSpPr>
        <dsp:cNvPr id="0" name=""/>
        <dsp:cNvSpPr/>
      </dsp:nvSpPr>
      <dsp:spPr>
        <a:xfrm rot="5400000">
          <a:off x="2743933" y="1414904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1 parcours</a:t>
          </a:r>
        </a:p>
      </dsp:txBody>
      <dsp:txXfrm rot="-5400000">
        <a:off x="1619997" y="2569698"/>
        <a:ext cx="2849136" cy="570406"/>
      </dsp:txXfrm>
    </dsp:sp>
    <dsp:sp modelId="{79D0A41F-5C44-44BC-8E27-C7331D47997B}">
      <dsp:nvSpPr>
        <dsp:cNvPr id="0" name=""/>
        <dsp:cNvSpPr/>
      </dsp:nvSpPr>
      <dsp:spPr>
        <a:xfrm>
          <a:off x="0" y="2490337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Littérature d’idées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XIX°-XXI°</a:t>
          </a:r>
        </a:p>
      </dsp:txBody>
      <dsp:txXfrm>
        <a:off x="38572" y="2528909"/>
        <a:ext cx="1542853" cy="713008"/>
      </dsp:txXfrm>
    </dsp:sp>
    <dsp:sp modelId="{E13DE5FA-B3A1-4BE3-A5D4-7F477215F580}">
      <dsp:nvSpPr>
        <dsp:cNvPr id="0" name=""/>
        <dsp:cNvSpPr/>
      </dsp:nvSpPr>
      <dsp:spPr>
        <a:xfrm rot="5400000">
          <a:off x="2743933" y="2275076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2 prolongements artistiques</a:t>
          </a:r>
          <a:endParaRPr lang="fr-FR" sz="1400" b="1" kern="1200" dirty="0"/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400" kern="1200" dirty="0"/>
            <a:t> ou 2 groupements complémentaires</a:t>
          </a:r>
        </a:p>
      </dsp:txBody>
      <dsp:txXfrm rot="-5400000">
        <a:off x="1619997" y="3429870"/>
        <a:ext cx="2849136" cy="570406"/>
      </dsp:txXfrm>
    </dsp:sp>
    <dsp:sp modelId="{5247AC05-8B91-418D-A394-D5F4CB11D708}">
      <dsp:nvSpPr>
        <dsp:cNvPr id="0" name=""/>
        <dsp:cNvSpPr/>
      </dsp:nvSpPr>
      <dsp:spPr>
        <a:xfrm>
          <a:off x="0" y="3319998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+</a:t>
          </a:r>
        </a:p>
      </dsp:txBody>
      <dsp:txXfrm>
        <a:off x="38572" y="3358570"/>
        <a:ext cx="1542853" cy="713008"/>
      </dsp:txXfrm>
    </dsp:sp>
    <dsp:sp modelId="{5208C9F1-5262-49B3-AF4D-9DEF4DAF9ECD}">
      <dsp:nvSpPr>
        <dsp:cNvPr id="0" name=""/>
        <dsp:cNvSpPr/>
      </dsp:nvSpPr>
      <dsp:spPr>
        <a:xfrm rot="5400000">
          <a:off x="2743933" y="3104737"/>
          <a:ext cx="632122" cy="2879994"/>
        </a:xfrm>
        <a:prstGeom prst="round2Same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2000" kern="1200" dirty="0"/>
            <a:t>3 lectures cursives au moins</a:t>
          </a:r>
        </a:p>
      </dsp:txBody>
      <dsp:txXfrm rot="-5400000">
        <a:off x="1619997" y="4259531"/>
        <a:ext cx="2849136" cy="570406"/>
      </dsp:txXfrm>
    </dsp:sp>
    <dsp:sp modelId="{7ECCF10D-C9D6-4EF6-9517-21A626A91E69}">
      <dsp:nvSpPr>
        <dsp:cNvPr id="0" name=""/>
        <dsp:cNvSpPr/>
      </dsp:nvSpPr>
      <dsp:spPr>
        <a:xfrm>
          <a:off x="0" y="4149658"/>
          <a:ext cx="1619997" cy="790152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+</a:t>
          </a:r>
        </a:p>
      </dsp:txBody>
      <dsp:txXfrm>
        <a:off x="38572" y="4188230"/>
        <a:ext cx="1542853" cy="71300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4DE9CEB-92FB-4B12-8520-FE03C23B4A0C}">
      <dsp:nvSpPr>
        <dsp:cNvPr id="0" name=""/>
        <dsp:cNvSpPr/>
      </dsp:nvSpPr>
      <dsp:spPr>
        <a:xfrm rot="5400000">
          <a:off x="2743241" y="-1043238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œuvre (sur programme)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parcours</a:t>
          </a:r>
        </a:p>
      </dsp:txBody>
      <dsp:txXfrm rot="-5400000">
        <a:off x="1619630" y="111231"/>
        <a:ext cx="2848486" cy="570406"/>
      </dsp:txXfrm>
    </dsp:sp>
    <dsp:sp modelId="{DBBA8AFE-A9DB-4C9F-AC62-1E9D55EDD948}">
      <dsp:nvSpPr>
        <dsp:cNvPr id="0" name=""/>
        <dsp:cNvSpPr/>
      </dsp:nvSpPr>
      <dsp:spPr>
        <a:xfrm>
          <a:off x="0" y="0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Roman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Moyen Age XX1°</a:t>
          </a:r>
        </a:p>
      </dsp:txBody>
      <dsp:txXfrm>
        <a:off x="38572" y="38572"/>
        <a:ext cx="1542487" cy="713008"/>
      </dsp:txXfrm>
    </dsp:sp>
    <dsp:sp modelId="{970D5850-C774-49AD-AADE-03F3B7DF154C}">
      <dsp:nvSpPr>
        <dsp:cNvPr id="0" name=""/>
        <dsp:cNvSpPr/>
      </dsp:nvSpPr>
      <dsp:spPr>
        <a:xfrm rot="5400000">
          <a:off x="2743241" y="-213578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œuvre (sur programme)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parcours</a:t>
          </a:r>
        </a:p>
      </dsp:txBody>
      <dsp:txXfrm rot="-5400000">
        <a:off x="1619630" y="940891"/>
        <a:ext cx="2848486" cy="570406"/>
      </dsp:txXfrm>
    </dsp:sp>
    <dsp:sp modelId="{CFB1E644-3BC4-4370-8229-D6B7C023D506}">
      <dsp:nvSpPr>
        <dsp:cNvPr id="0" name=""/>
        <dsp:cNvSpPr/>
      </dsp:nvSpPr>
      <dsp:spPr>
        <a:xfrm>
          <a:off x="0" y="831017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Théâtre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XVII°-XX1°</a:t>
          </a:r>
        </a:p>
      </dsp:txBody>
      <dsp:txXfrm>
        <a:off x="38572" y="869589"/>
        <a:ext cx="1542487" cy="713008"/>
      </dsp:txXfrm>
    </dsp:sp>
    <dsp:sp modelId="{C28857FC-470B-401E-B27A-E936A74D22B0}">
      <dsp:nvSpPr>
        <dsp:cNvPr id="0" name=""/>
        <dsp:cNvSpPr/>
      </dsp:nvSpPr>
      <dsp:spPr>
        <a:xfrm rot="5400000">
          <a:off x="2743241" y="616081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œuvre sur programme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parcours</a:t>
          </a:r>
        </a:p>
      </dsp:txBody>
      <dsp:txXfrm rot="-5400000">
        <a:off x="1619630" y="1770550"/>
        <a:ext cx="2848486" cy="570406"/>
      </dsp:txXfrm>
    </dsp:sp>
    <dsp:sp modelId="{037E520D-D51A-4422-ADC6-A7AC93C88148}">
      <dsp:nvSpPr>
        <dsp:cNvPr id="0" name=""/>
        <dsp:cNvSpPr/>
      </dsp:nvSpPr>
      <dsp:spPr>
        <a:xfrm>
          <a:off x="0" y="1660677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Poésie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X1X°-XX1°</a:t>
          </a:r>
        </a:p>
      </dsp:txBody>
      <dsp:txXfrm>
        <a:off x="38572" y="1699249"/>
        <a:ext cx="1542487" cy="713008"/>
      </dsp:txXfrm>
    </dsp:sp>
    <dsp:sp modelId="{BE88096A-3B66-4710-84B9-E1B59DA2DD9E}">
      <dsp:nvSpPr>
        <dsp:cNvPr id="0" name=""/>
        <dsp:cNvSpPr/>
      </dsp:nvSpPr>
      <dsp:spPr>
        <a:xfrm rot="5400000">
          <a:off x="2743241" y="1445742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œuvre sur programme</a:t>
          </a:r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800" kern="1200" dirty="0"/>
            <a:t>1 parcours</a:t>
          </a:r>
        </a:p>
      </dsp:txBody>
      <dsp:txXfrm rot="-5400000">
        <a:off x="1619630" y="2600211"/>
        <a:ext cx="2848486" cy="570406"/>
      </dsp:txXfrm>
    </dsp:sp>
    <dsp:sp modelId="{190B5C28-4104-48E0-8D42-0347BAF9ED86}">
      <dsp:nvSpPr>
        <dsp:cNvPr id="0" name=""/>
        <dsp:cNvSpPr/>
      </dsp:nvSpPr>
      <dsp:spPr>
        <a:xfrm>
          <a:off x="0" y="2490337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b="1" kern="1200" dirty="0"/>
            <a:t>Littérature d’idées</a:t>
          </a:r>
        </a:p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1400" kern="1200" dirty="0"/>
            <a:t>XVI°-XVIII°</a:t>
          </a:r>
        </a:p>
      </dsp:txBody>
      <dsp:txXfrm>
        <a:off x="38572" y="2528909"/>
        <a:ext cx="1542487" cy="713008"/>
      </dsp:txXfrm>
    </dsp:sp>
    <dsp:sp modelId="{E8CCB325-4DCC-420A-A0D0-E3FDBB21DAD8}">
      <dsp:nvSpPr>
        <dsp:cNvPr id="0" name=""/>
        <dsp:cNvSpPr/>
      </dsp:nvSpPr>
      <dsp:spPr>
        <a:xfrm rot="5400000">
          <a:off x="2743241" y="2275402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67640" tIns="83820" rIns="167640" bIns="83820" numCol="1" spcCol="1270" anchor="ctr" anchorCtr="0">
          <a:noAutofit/>
        </a:bodyPr>
        <a:lstStyle/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1 prolongement artistique</a:t>
          </a:r>
        </a:p>
        <a:p>
          <a:pPr marL="171450" lvl="1" indent="-171450" algn="l" defTabSz="7112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600" kern="1200" dirty="0"/>
            <a:t> et/ou un groupement complémentaire</a:t>
          </a:r>
        </a:p>
      </dsp:txBody>
      <dsp:txXfrm rot="-5400000">
        <a:off x="1619630" y="3429871"/>
        <a:ext cx="2848486" cy="570406"/>
      </dsp:txXfrm>
    </dsp:sp>
    <dsp:sp modelId="{7E3FF9B5-E613-4BCD-ABE3-FDC6A9E57BF2}">
      <dsp:nvSpPr>
        <dsp:cNvPr id="0" name=""/>
        <dsp:cNvSpPr/>
      </dsp:nvSpPr>
      <dsp:spPr>
        <a:xfrm>
          <a:off x="0" y="3319998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53340" rIns="106680" bIns="5334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2800" b="1" kern="1200" dirty="0"/>
            <a:t>+</a:t>
          </a:r>
          <a:r>
            <a:rPr lang="fr-FR" sz="1800" b="1" kern="1200" dirty="0"/>
            <a:t>  pour chaque objet d’étude</a:t>
          </a:r>
        </a:p>
      </dsp:txBody>
      <dsp:txXfrm>
        <a:off x="38572" y="3358570"/>
        <a:ext cx="1542487" cy="713008"/>
      </dsp:txXfrm>
    </dsp:sp>
    <dsp:sp modelId="{ED7DFA98-B6EB-448E-B51F-1FC7E73C3B61}">
      <dsp:nvSpPr>
        <dsp:cNvPr id="0" name=""/>
        <dsp:cNvSpPr/>
      </dsp:nvSpPr>
      <dsp:spPr>
        <a:xfrm rot="5400000">
          <a:off x="2743241" y="3105062"/>
          <a:ext cx="632122" cy="2879344"/>
        </a:xfrm>
        <a:prstGeom prst="round2SameRect">
          <a:avLst/>
        </a:prstGeom>
        <a:solidFill>
          <a:schemeClr val="bg2">
            <a:lumMod val="90000"/>
            <a:alpha val="90000"/>
          </a:schemeClr>
        </a:solidFill>
        <a:ln w="25400" cap="flat" cmpd="sng" algn="ctr">
          <a:solidFill>
            <a:schemeClr val="dk2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4770" tIns="32385" rIns="64770" bIns="32385" numCol="1" spcCol="1270" anchor="ctr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fr-FR" sz="1700" kern="1200" dirty="0"/>
            <a:t>1 lecture cursive par objet d’étude au moins</a:t>
          </a:r>
        </a:p>
      </dsp:txBody>
      <dsp:txXfrm rot="-5400000">
        <a:off x="1619630" y="4259531"/>
        <a:ext cx="2848486" cy="570406"/>
      </dsp:txXfrm>
    </dsp:sp>
    <dsp:sp modelId="{44AE2B3E-19F1-479E-A9DA-C65092B1CCEB}">
      <dsp:nvSpPr>
        <dsp:cNvPr id="0" name=""/>
        <dsp:cNvSpPr/>
      </dsp:nvSpPr>
      <dsp:spPr>
        <a:xfrm>
          <a:off x="0" y="4149658"/>
          <a:ext cx="1619631" cy="790152"/>
        </a:xfrm>
        <a:prstGeom prst="roundRect">
          <a:avLst/>
        </a:prstGeom>
        <a:solidFill>
          <a:schemeClr val="bg2">
            <a:lumMod val="50000"/>
          </a:schemeClr>
        </a:solidFill>
        <a:ln w="25400" cap="flat" cmpd="sng" algn="ctr">
          <a:solidFill>
            <a:schemeClr val="l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60960" rIns="121920" bIns="60960" numCol="1" spcCol="1270" anchor="ctr" anchorCtr="0">
          <a:noAutofit/>
        </a:bodyPr>
        <a:lstStyle/>
        <a:p>
          <a:pPr marL="0" lvl="0" indent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r-FR" sz="3200" kern="1200" dirty="0"/>
            <a:t>+</a:t>
          </a:r>
        </a:p>
      </dsp:txBody>
      <dsp:txXfrm>
        <a:off x="38572" y="4188230"/>
        <a:ext cx="1542487" cy="713008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A49F5D-54AC-47C8-9BC0-20C0F7B12B2F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 dirty="0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C055E-FD7F-44CC-A455-4308F0005C4D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94561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055E-FD7F-44CC-A455-4308F0005C4D}" type="slidenum">
              <a:rPr lang="fr-FR" smtClean="0"/>
              <a:t>7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1201630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not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76DC055E-FD7F-44CC-A455-4308F0005C4D}" type="slidenum">
              <a:rPr lang="fr-FR" smtClean="0"/>
              <a:t>8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868358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9256824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6068951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97017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1551173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4053037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26053250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384456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8801278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439599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748164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 dirty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749248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DEA832-CD3F-45FC-A6C3-E1D9017B46D3}" type="datetimeFigureOut">
              <a:rPr lang="fr-FR" smtClean="0"/>
              <a:t>18/04/2019</a:t>
            </a:fld>
            <a:endParaRPr lang="fr-FR" dirty="0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 dirty="0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5548F2-3527-42E0-9221-1763956BB519}" type="slidenum">
              <a:rPr lang="fr-FR" smtClean="0"/>
              <a:t>‹N°›</a:t>
            </a:fld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2003985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lettres.ac-versailles.fr/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lettres.ac-versailles.fr/ecrire/?exec=article&amp;id_article=1448" TargetMode="External"/><Relationship Id="rId5" Type="http://schemas.openxmlformats.org/officeDocument/2006/relationships/hyperlink" Target="https://lettres.ac-versailles.fr/ecrire/?exec=article&amp;id_article=1443" TargetMode="External"/><Relationship Id="rId4" Type="http://schemas.openxmlformats.org/officeDocument/2006/relationships/hyperlink" Target="https://lettres.ac-versailles.fr/spip.php?article1455" TargetMode="Externa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ducation.gouv.fr/pid285/bulletin_officiel.html?pid_bo=38502" TargetMode="External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5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E273B-C8ED-47E5-9ECB-512A847C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RV DES LETTRES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63458-CE1F-42AC-A9EE-B2738990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14500" y="2352328"/>
            <a:ext cx="5915000" cy="676672"/>
          </a:xfrm>
          <a:solidFill>
            <a:schemeClr val="bg2">
              <a:lumMod val="90000"/>
            </a:schemeClr>
          </a:solidFill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fr-FR" b="1" dirty="0"/>
              <a:t>« Enseigner l’Histoire littéraire ? »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E6F26DF-7C84-418F-AA67-FAF97E7F5D4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90916" y="4149080"/>
            <a:ext cx="1962168" cy="196216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4552539-3157-438D-B522-CA333E888D12}"/>
              </a:ext>
            </a:extLst>
          </p:cNvPr>
          <p:cNvSpPr txBox="1"/>
          <p:nvPr/>
        </p:nvSpPr>
        <p:spPr>
          <a:xfrm>
            <a:off x="3131840" y="1286054"/>
            <a:ext cx="3017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Jeudi 21 Mars 2019</a:t>
            </a:r>
          </a:p>
        </p:txBody>
      </p:sp>
    </p:spTree>
    <p:extLst>
      <p:ext uri="{BB962C8B-B14F-4D97-AF65-F5344CB8AC3E}">
        <p14:creationId xmlns:p14="http://schemas.microsoft.com/office/powerpoint/2010/main" val="8942406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D7BC3-D790-4C0B-B269-73328D6C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4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36BBAF"/>
                </a:solidFill>
              </a:rPr>
              <a:t>Notre démarche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82C52886-988C-4C6A-92A3-0E9564D3A2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5936" y="1412776"/>
            <a:ext cx="8229600" cy="4525963"/>
          </a:xfrm>
        </p:spPr>
        <p:txBody>
          <a:bodyPr>
            <a:normAutofit fontScale="92500" lnSpcReduction="10000"/>
          </a:bodyPr>
          <a:lstStyle/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36BBAF"/>
                </a:solidFill>
              </a:rPr>
              <a:t> </a:t>
            </a:r>
            <a:r>
              <a:rPr lang="fr-FR" sz="2400" dirty="0"/>
              <a:t>Adapter l’ergonomie générale de la rubrique </a:t>
            </a:r>
            <a:br>
              <a:rPr lang="fr-FR" sz="2400" dirty="0"/>
            </a:br>
            <a:r>
              <a:rPr lang="fr-FR" sz="2400" i="1" dirty="0"/>
              <a:t>Littérature, culture et langue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Aux entrées des programmes 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fr-FR" sz="2000" dirty="0"/>
              <a:t>À vos stratégies de recherche</a:t>
            </a:r>
            <a:br>
              <a:rPr lang="fr-FR" sz="2000" dirty="0"/>
            </a:br>
            <a:endParaRPr lang="fr-FR" sz="16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400" b="1" dirty="0">
                <a:solidFill>
                  <a:srgbClr val="36BBAF"/>
                </a:solidFill>
              </a:rPr>
              <a:t> </a:t>
            </a:r>
            <a:r>
              <a:rPr lang="fr-FR" sz="2400" dirty="0"/>
              <a:t>Rendre plus visibles les ressources </a:t>
            </a:r>
            <a:br>
              <a:rPr lang="fr-FR" sz="2400" dirty="0"/>
            </a:br>
            <a:r>
              <a:rPr lang="fr-FR" sz="2400" dirty="0"/>
              <a:t>« Mouvements culturels et histoire des idées »</a:t>
            </a:r>
            <a:br>
              <a:rPr lang="fr-FR" sz="2400" dirty="0"/>
            </a:br>
            <a:endParaRPr lang="fr-FR" sz="2400" dirty="0"/>
          </a:p>
          <a:p>
            <a:pPr>
              <a:buFont typeface="Wingdings" panose="05000000000000000000" pitchFamily="2" charset="2"/>
              <a:buChar char="v"/>
            </a:pPr>
            <a:r>
              <a:rPr lang="fr-FR" sz="2400" dirty="0">
                <a:solidFill>
                  <a:srgbClr val="36BBAF"/>
                </a:solidFill>
              </a:rPr>
              <a:t> </a:t>
            </a:r>
            <a:r>
              <a:rPr lang="fr-FR" sz="2400" dirty="0"/>
              <a:t>Développer les ressources pédagogiques </a:t>
            </a:r>
            <a:br>
              <a:rPr lang="fr-FR" sz="2400" dirty="0"/>
            </a:br>
            <a:r>
              <a:rPr lang="fr-FR" sz="2400" dirty="0"/>
              <a:t>« Analyse et retour de pratique » sur les questions clefs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/>
              <a:t>Contextualisation 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/>
              <a:t>Prolongements culturels et artistiques</a:t>
            </a:r>
          </a:p>
          <a:p>
            <a:pPr lvl="1" indent="-342900">
              <a:buFont typeface="Wingdings" panose="05000000000000000000" pitchFamily="2" charset="2"/>
              <a:buChar char="§"/>
            </a:pPr>
            <a:r>
              <a:rPr lang="fr-FR" sz="2000" dirty="0"/>
              <a:t>Élaboration et articulation des parcours </a:t>
            </a:r>
            <a:br>
              <a:rPr lang="fr-FR" sz="2000" dirty="0"/>
            </a:br>
            <a:r>
              <a:rPr lang="fr-FR" sz="2000" dirty="0"/>
              <a:t>complémentaires (2</a:t>
            </a:r>
            <a:r>
              <a:rPr lang="fr-FR" sz="2000" baseline="30000" dirty="0"/>
              <a:t>nde</a:t>
            </a:r>
            <a:r>
              <a:rPr lang="fr-FR" sz="2000" dirty="0"/>
              <a:t>) ou associés (1</a:t>
            </a:r>
            <a:r>
              <a:rPr lang="fr-FR" sz="2000" baseline="30000" dirty="0"/>
              <a:t>ère</a:t>
            </a:r>
            <a:r>
              <a:rPr lang="fr-FR" sz="2000" dirty="0"/>
              <a:t>)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A5C21AA-2DEB-4135-874C-66C3BAE92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998"/>
            <a:ext cx="1080000" cy="108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1024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19D7BC3-D790-4C0B-B269-73328D6C10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1560" y="34711"/>
            <a:ext cx="8229600" cy="778098"/>
          </a:xfrm>
        </p:spPr>
        <p:txBody>
          <a:bodyPr>
            <a:normAutofit/>
          </a:bodyPr>
          <a:lstStyle/>
          <a:p>
            <a:r>
              <a:rPr lang="fr-FR" sz="3200" b="1" dirty="0">
                <a:solidFill>
                  <a:srgbClr val="36BBAF"/>
                </a:solidFill>
              </a:rPr>
              <a:t>Continuité et changements</a:t>
            </a:r>
          </a:p>
        </p:txBody>
      </p:sp>
      <p:pic>
        <p:nvPicPr>
          <p:cNvPr id="4" name="Image 3">
            <a:extLst>
              <a:ext uri="{FF2B5EF4-FFF2-40B4-BE49-F238E27FC236}">
                <a16:creationId xmlns:a16="http://schemas.microsoft.com/office/drawing/2014/main" id="{EA5C21AA-2DEB-4135-874C-66C3BAE920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30998"/>
            <a:ext cx="1080000" cy="1080000"/>
          </a:xfrm>
          <a:prstGeom prst="rect">
            <a:avLst/>
          </a:prstGeom>
        </p:spPr>
      </p:pic>
      <p:sp>
        <p:nvSpPr>
          <p:cNvPr id="7" name="ZoneTexte 6">
            <a:extLst>
              <a:ext uri="{FF2B5EF4-FFF2-40B4-BE49-F238E27FC236}">
                <a16:creationId xmlns:a16="http://schemas.microsoft.com/office/drawing/2014/main" id="{F9789DEC-A81C-425B-9B63-77591832C5A5}"/>
              </a:ext>
            </a:extLst>
          </p:cNvPr>
          <p:cNvSpPr txBox="1"/>
          <p:nvPr/>
        </p:nvSpPr>
        <p:spPr>
          <a:xfrm>
            <a:off x="600516" y="1412776"/>
            <a:ext cx="8352928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dirty="0">
                <a:solidFill>
                  <a:srgbClr val="36BBAF"/>
                </a:solidFill>
              </a:rPr>
              <a:t> </a:t>
            </a:r>
            <a:r>
              <a:rPr lang="fr-FR" sz="2000" i="1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Voir La Page des Lettres</a:t>
            </a:r>
            <a:br>
              <a:rPr lang="fr-FR" sz="2000" dirty="0"/>
            </a:br>
            <a:endParaRPr lang="fr-FR" sz="20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36BBAF"/>
                </a:solidFill>
              </a:rPr>
              <a:t> </a:t>
            </a:r>
            <a:r>
              <a:rPr lang="fr-FR" sz="2000" b="1" dirty="0"/>
              <a:t>Organisation commentée de la Rubrique</a:t>
            </a:r>
            <a:br>
              <a:rPr lang="fr-FR" sz="2000" dirty="0"/>
            </a:br>
            <a:r>
              <a:rPr lang="fr-FR" sz="2000" dirty="0"/>
              <a:t> </a:t>
            </a:r>
            <a:r>
              <a:rPr lang="fr-FR" sz="2000" i="1" dirty="0"/>
              <a:t>Littérature, Culture et Langue </a:t>
            </a:r>
            <a:r>
              <a:rPr lang="fr-FR" sz="2000" dirty="0"/>
              <a:t>– Cf. diapo suivante</a:t>
            </a:r>
          </a:p>
          <a:p>
            <a:pPr marL="285750" indent="-285750">
              <a:buFont typeface="Wingdings" panose="05000000000000000000" pitchFamily="2" charset="2"/>
              <a:buChar char="v"/>
            </a:pPr>
            <a:endParaRPr lang="fr-FR" sz="2000" b="1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sz="2000" b="1" dirty="0">
                <a:solidFill>
                  <a:srgbClr val="36BBAF"/>
                </a:solidFill>
              </a:rPr>
              <a:t> </a:t>
            </a:r>
            <a:r>
              <a:rPr lang="fr-FR" sz="2000" b="1" dirty="0"/>
              <a:t>Les premiers articles en ligne </a:t>
            </a:r>
            <a:br>
              <a:rPr lang="fr-FR" sz="2000" b="1" dirty="0"/>
            </a:br>
            <a:r>
              <a:rPr lang="fr-FR" sz="2000" b="1" dirty="0"/>
              <a:t>pour la mise en perspective culturelle et artistique 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Lire et apprendre à lire l’image</a:t>
            </a:r>
            <a:endParaRPr lang="fr-FR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/>
              <a:t>Ressources du numérique pédagogique à la disposition des professeurs et des classes </a:t>
            </a:r>
            <a:br>
              <a:rPr lang="fr-FR" sz="1600" dirty="0"/>
            </a:br>
            <a:r>
              <a:rPr lang="fr-FR" sz="1600" dirty="0"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Accès à La Page des Lettres</a:t>
            </a:r>
            <a:br>
              <a:rPr lang="fr-FR" sz="1600" dirty="0"/>
            </a:br>
            <a:endParaRPr lang="fr-FR" sz="16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>
                <a:solidFill>
                  <a:srgbClr val="36BBAF"/>
                </a:solidFill>
              </a:rPr>
              <a:t> </a:t>
            </a:r>
            <a:r>
              <a:rPr lang="fr-FR" sz="2000" b="1" dirty="0"/>
              <a:t>À venir très prochainement :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i="1" dirty="0">
                <a:hlinkClick r:id="rId5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Aborder l’histoire littéraire par un parcours numérique « gamifié » : retour d’expérience</a:t>
            </a:r>
            <a:endParaRPr lang="fr-FR" sz="1600" i="1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/>
              <a:t>Des travaux de réflexion sur l’image et l’utilisation de l’image en lettres</a:t>
            </a:r>
            <a:br>
              <a:rPr lang="fr-FR" sz="1600" dirty="0"/>
            </a:br>
            <a:r>
              <a:rPr lang="fr-FR" sz="1600" i="1" dirty="0">
                <a:hlinkClick r:id="rId6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L’image dans les documents multimédia – Quelle influence de l’image sur la perception du texte ?</a:t>
            </a:r>
            <a:endParaRPr lang="fr-FR" sz="1600" dirty="0"/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/>
              <a:t>Des analyses sur la contextualisation : qu’est-ce que contextualiser ? quand ? comment ?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/>
              <a:t>Analyse sur les modalités progressives de la construction d’une culture de la 6</a:t>
            </a:r>
            <a:r>
              <a:rPr lang="fr-FR" sz="1600" baseline="30000" dirty="0"/>
              <a:t>ème</a:t>
            </a:r>
            <a:r>
              <a:rPr lang="fr-FR" sz="1600" dirty="0"/>
              <a:t> à la 1</a:t>
            </a:r>
            <a:r>
              <a:rPr lang="fr-FR" sz="1600" baseline="30000" dirty="0"/>
              <a:t>ère</a:t>
            </a:r>
          </a:p>
          <a:p>
            <a:pPr marL="742950" lvl="1" indent="-285750">
              <a:buFont typeface="Wingdings" panose="05000000000000000000" pitchFamily="2" charset="2"/>
              <a:buChar char="§"/>
            </a:pPr>
            <a:r>
              <a:rPr lang="fr-FR" sz="1600" dirty="0"/>
              <a:t>Parcours de lecture : ressources pour penser et élaborer les parcours</a:t>
            </a:r>
          </a:p>
        </p:txBody>
      </p:sp>
      <p:pic>
        <p:nvPicPr>
          <p:cNvPr id="1026" name="Picture 2" descr="article">
            <a:extLst>
              <a:ext uri="{FF2B5EF4-FFF2-40B4-BE49-F238E27FC236}">
                <a16:creationId xmlns:a16="http://schemas.microsoft.com/office/drawing/2014/main" id="{0E385B07-19DB-432C-B2EA-7F58285DFCB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601463" y="-3636963"/>
            <a:ext cx="22860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131731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00808"/>
            <a:ext cx="8229600" cy="489654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sz="2400" b="1" dirty="0">
                <a:highlight>
                  <a:srgbClr val="808080"/>
                </a:highlight>
              </a:rPr>
              <a:t>MATIN - Conférences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9h-9h15</a:t>
            </a:r>
            <a:r>
              <a:rPr lang="fr-FR" sz="2400" dirty="0"/>
              <a:t> - Ouverture 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9h15-10h45</a:t>
            </a:r>
            <a:r>
              <a:rPr lang="fr-FR" sz="2400" dirty="0"/>
              <a:t> - Alain Vaillant : </a:t>
            </a:r>
            <a:r>
              <a:rPr lang="fr-FR" sz="2400" i="1" dirty="0"/>
              <a:t>Histoire littéraire : nouveaux enjeux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10h45-11h45</a:t>
            </a:r>
            <a:r>
              <a:rPr lang="fr-FR" sz="2400" b="1" dirty="0"/>
              <a:t> </a:t>
            </a:r>
            <a:r>
              <a:rPr lang="fr-FR" sz="2400" dirty="0"/>
              <a:t>- Nathalie Denizot: </a:t>
            </a:r>
            <a:r>
              <a:rPr lang="fr-FR" sz="2400" i="1" dirty="0"/>
              <a:t>Histoire littéraire et scolarisation de la littérature depuis la fin du </a:t>
            </a:r>
            <a:r>
              <a:rPr lang="fr-FR" sz="2400" i="1" dirty="0" err="1"/>
              <a:t>XIXé</a:t>
            </a:r>
            <a:r>
              <a:rPr lang="fr-FR" sz="2400" i="1" dirty="0"/>
              <a:t> siècle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11h45-12h30 </a:t>
            </a:r>
            <a:r>
              <a:rPr lang="fr-FR" sz="2400" dirty="0"/>
              <a:t>- Mathilde Besnard : « </a:t>
            </a:r>
            <a:r>
              <a:rPr lang="fr-FR" sz="2400" i="1" dirty="0"/>
              <a:t>Car mes yeux sont </a:t>
            </a:r>
            <a:r>
              <a:rPr lang="fr-FR" sz="2400" i="1" dirty="0" err="1"/>
              <a:t>tesmoings</a:t>
            </a:r>
            <a:r>
              <a:rPr lang="fr-FR" sz="2400" i="1" dirty="0"/>
              <a:t> du </a:t>
            </a:r>
            <a:r>
              <a:rPr lang="fr-FR" sz="2400" i="1" dirty="0" err="1"/>
              <a:t>subject</a:t>
            </a:r>
            <a:r>
              <a:rPr lang="fr-FR" sz="2400" i="1" dirty="0"/>
              <a:t> de mes vers » </a:t>
            </a:r>
            <a:r>
              <a:rPr lang="fr-FR" sz="2400" dirty="0"/>
              <a:t>. La mémoire vive des Tragiques d’Agrippa d’Aubigné à travers l’écriture poétique du massacre de la Saint-Barthélemy.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13h30-14h</a:t>
            </a:r>
            <a:r>
              <a:rPr lang="fr-FR" sz="2400" dirty="0"/>
              <a:t> - Pierre </a:t>
            </a:r>
            <a:r>
              <a:rPr lang="fr-FR" sz="2400" dirty="0" err="1"/>
              <a:t>Moinard</a:t>
            </a:r>
            <a:r>
              <a:rPr lang="fr-FR" sz="2400" dirty="0"/>
              <a:t> : </a:t>
            </a:r>
            <a:r>
              <a:rPr lang="fr-FR" sz="2400" i="1" dirty="0"/>
              <a:t>Le blog et le forum scolaire de lecteurs, un espace d’apprentissage de la lecture littéraire ? </a:t>
            </a:r>
          </a:p>
          <a:p>
            <a:pPr marL="0" indent="0">
              <a:buNone/>
            </a:pPr>
            <a:endParaRPr lang="fr-FR" sz="2400" dirty="0"/>
          </a:p>
          <a:p>
            <a:pPr marL="0" indent="0">
              <a:buNone/>
            </a:pPr>
            <a:r>
              <a:rPr lang="fr-FR" sz="2400" b="1" dirty="0">
                <a:highlight>
                  <a:srgbClr val="808080"/>
                </a:highlight>
              </a:rPr>
              <a:t>APRÈS-MIDI - Ateliers 14h-17h </a:t>
            </a:r>
            <a:endParaRPr lang="fr-FR" sz="2400" b="1" dirty="0"/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Atelier 1 et 1 bis : 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/>
              <a:t>L’écriture comme outil pour travailler l’HL e l’HL comme outil pour travailler l’écriture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Atelier 2 et 2 bis :  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/>
              <a:t>Construire et faire construire un panorama littéraire avec le numérique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Atelier 3 et 3 bis : 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/>
              <a:t>Du bon usage de la frise chronologique</a:t>
            </a:r>
          </a:p>
          <a:p>
            <a:r>
              <a:rPr lang="fr-FR" sz="2400" b="1" dirty="0">
                <a:solidFill>
                  <a:schemeClr val="tx2">
                    <a:lumMod val="75000"/>
                  </a:schemeClr>
                </a:solidFill>
              </a:rPr>
              <a:t>Atelier 4 et 4 bis : </a:t>
            </a:r>
            <a:br>
              <a:rPr lang="fr-FR" sz="2400" b="1" dirty="0">
                <a:solidFill>
                  <a:schemeClr val="tx2">
                    <a:lumMod val="75000"/>
                  </a:schemeClr>
                </a:solidFill>
              </a:rPr>
            </a:br>
            <a:r>
              <a:rPr lang="fr-FR" sz="2400" dirty="0"/>
              <a:t>Œuvre(s) et Parcours</a:t>
            </a:r>
          </a:p>
        </p:txBody>
      </p:sp>
      <p:sp>
        <p:nvSpPr>
          <p:cNvPr id="7" name="Titre 1">
            <a:extLst>
              <a:ext uri="{FF2B5EF4-FFF2-40B4-BE49-F238E27FC236}">
                <a16:creationId xmlns:a16="http://schemas.microsoft.com/office/drawing/2014/main" id="{BD77FC22-7281-40C2-855F-C201A48A2C4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267744" y="107828"/>
            <a:ext cx="3898776" cy="676672"/>
          </a:xfrm>
        </p:spPr>
        <p:txBody>
          <a:bodyPr>
            <a:normAutofit fontScale="90000"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RV DES LETTRES</a:t>
            </a: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72AAD676-0D46-4473-8C40-BB319716F002}"/>
              </a:ext>
            </a:extLst>
          </p:cNvPr>
          <p:cNvSpPr txBox="1"/>
          <p:nvPr/>
        </p:nvSpPr>
        <p:spPr>
          <a:xfrm>
            <a:off x="1875453" y="1090754"/>
            <a:ext cx="5393092" cy="523220"/>
          </a:xfrm>
          <a:prstGeom prst="rect">
            <a:avLst/>
          </a:prstGeom>
          <a:solidFill>
            <a:schemeClr val="accent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fr-FR" sz="2800" b="1" dirty="0">
                <a:solidFill>
                  <a:schemeClr val="bg1"/>
                </a:solidFill>
              </a:rPr>
              <a:t>PROGRAMME DE LA JOURNÉE</a:t>
            </a:r>
          </a:p>
        </p:txBody>
      </p:sp>
      <p:sp>
        <p:nvSpPr>
          <p:cNvPr id="9" name="ZoneTexte 8">
            <a:extLst>
              <a:ext uri="{FF2B5EF4-FFF2-40B4-BE49-F238E27FC236}">
                <a16:creationId xmlns:a16="http://schemas.microsoft.com/office/drawing/2014/main" id="{79D81A2D-5A2D-4D47-AA6E-26F714809A9A}"/>
              </a:ext>
            </a:extLst>
          </p:cNvPr>
          <p:cNvSpPr txBox="1"/>
          <p:nvPr/>
        </p:nvSpPr>
        <p:spPr>
          <a:xfrm>
            <a:off x="3858827" y="414407"/>
            <a:ext cx="3017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Jeudi 21 Mars 2019</a:t>
            </a:r>
          </a:p>
        </p:txBody>
      </p:sp>
    </p:spTree>
    <p:extLst>
      <p:ext uri="{BB962C8B-B14F-4D97-AF65-F5344CB8AC3E}">
        <p14:creationId xmlns:p14="http://schemas.microsoft.com/office/powerpoint/2010/main" val="27012712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A7E273B-C8ED-47E5-9ECB-512A847C4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36052" y="1193667"/>
            <a:ext cx="8229600" cy="1143000"/>
          </a:xfrm>
        </p:spPr>
        <p:txBody>
          <a:bodyPr>
            <a:normAutofit/>
          </a:bodyPr>
          <a:lstStyle/>
          <a:p>
            <a:r>
              <a:rPr lang="fr-FR" b="1" dirty="0">
                <a:solidFill>
                  <a:schemeClr val="accent1"/>
                </a:solidFill>
              </a:rPr>
              <a:t>RV DES LETTRES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0E63458-CE1F-42AC-A9EE-B2738990497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0178" y="3844662"/>
            <a:ext cx="7995474" cy="676672"/>
          </a:xfrm>
          <a:solidFill>
            <a:schemeClr val="bg2">
              <a:lumMod val="90000"/>
            </a:schemeClr>
          </a:solidFill>
        </p:spPr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fr-FR" b="1" dirty="0"/>
              <a:t>Le contexte – Les nouveaux programmes de lycée</a:t>
            </a:r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8E6F26DF-7C84-418F-AA67-FAF97E7F5D4E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478" y="106052"/>
            <a:ext cx="1063138" cy="1063138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4" name="ZoneTexte 3">
            <a:extLst>
              <a:ext uri="{FF2B5EF4-FFF2-40B4-BE49-F238E27FC236}">
                <a16:creationId xmlns:a16="http://schemas.microsoft.com/office/drawing/2014/main" id="{B4552539-3157-438D-B522-CA333E888D12}"/>
              </a:ext>
            </a:extLst>
          </p:cNvPr>
          <p:cNvSpPr txBox="1"/>
          <p:nvPr/>
        </p:nvSpPr>
        <p:spPr>
          <a:xfrm>
            <a:off x="3063285" y="2367828"/>
            <a:ext cx="301742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dirty="0"/>
              <a:t>Jeudi 21 Mars 2019</a:t>
            </a:r>
          </a:p>
        </p:txBody>
      </p:sp>
    </p:spTree>
    <p:extLst>
      <p:ext uri="{BB962C8B-B14F-4D97-AF65-F5344CB8AC3E}">
        <p14:creationId xmlns:p14="http://schemas.microsoft.com/office/powerpoint/2010/main" val="18743530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2204864"/>
          </a:xfrm>
          <a:solidFill>
            <a:schemeClr val="bg2">
              <a:lumMod val="90000"/>
            </a:schemeClr>
          </a:solidFill>
        </p:spPr>
        <p:txBody>
          <a:bodyPr>
            <a:noAutofit/>
          </a:bodyPr>
          <a:lstStyle/>
          <a:p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>		   </a:t>
            </a:r>
            <a:br>
              <a:rPr lang="fr-FR" sz="3600" dirty="0">
                <a:solidFill>
                  <a:srgbClr val="FF0000"/>
                </a:solidFill>
              </a:rPr>
            </a:br>
            <a:r>
              <a:rPr lang="fr-FR" sz="3600" dirty="0">
                <a:solidFill>
                  <a:srgbClr val="FF0000"/>
                </a:solidFill>
              </a:rPr>
              <a:t>				</a:t>
            </a:r>
            <a:br>
              <a:rPr lang="fr-FR" sz="2000" b="1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2400" b="1" dirty="0">
                <a:solidFill>
                  <a:schemeClr val="bg2">
                    <a:lumMod val="10000"/>
                  </a:schemeClr>
                </a:solidFill>
              </a:rPr>
              <a:t>		</a:t>
            </a:r>
            <a:br>
              <a:rPr lang="fr-FR" sz="2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1400" dirty="0">
                <a:solidFill>
                  <a:schemeClr val="bg2">
                    <a:lumMod val="10000"/>
                  </a:schemeClr>
                </a:solidFill>
              </a:rPr>
              <a:t>  </a:t>
            </a:r>
            <a:br>
              <a:rPr lang="fr-FR" sz="1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fr-FR" sz="1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fr-FR" sz="1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sz="3200" dirty="0">
                <a:solidFill>
                  <a:schemeClr val="bg2">
                    <a:lumMod val="10000"/>
                  </a:schemeClr>
                </a:solidFill>
              </a:rPr>
              <a:t>LETTRES</a:t>
            </a:r>
            <a:br>
              <a:rPr lang="fr-FR" sz="1400" dirty="0">
                <a:solidFill>
                  <a:schemeClr val="bg2">
                    <a:lumMod val="10000"/>
                  </a:schemeClr>
                </a:solidFill>
              </a:rPr>
            </a:br>
            <a:br>
              <a:rPr lang="fr-FR" sz="1400" dirty="0">
                <a:solidFill>
                  <a:schemeClr val="bg2">
                    <a:lumMod val="10000"/>
                  </a:schemeClr>
                </a:solidFill>
              </a:rPr>
            </a:br>
            <a:r>
              <a:rPr lang="fr-FR" dirty="0">
                <a:solidFill>
                  <a:schemeClr val="bg2">
                    <a:lumMod val="10000"/>
                  </a:schemeClr>
                </a:solidFill>
              </a:rPr>
              <a:t>Programmes des classes de Seconde et Première                         </a:t>
            </a:r>
            <a:br>
              <a:rPr lang="fr-FR" sz="3200" dirty="0">
                <a:solidFill>
                  <a:schemeClr val="tx2">
                    <a:lumMod val="60000"/>
                    <a:lumOff val="40000"/>
                  </a:schemeClr>
                </a:solidFill>
              </a:rPr>
            </a:br>
            <a:r>
              <a:rPr lang="fr-FR" sz="1800" dirty="0">
                <a:solidFill>
                  <a:schemeClr val="tx2">
                    <a:lumMod val="60000"/>
                    <a:lumOff val="40000"/>
                  </a:schemeClr>
                </a:solidFill>
                <a:hlinkClick r:id="rId2"/>
              </a:rPr>
              <a:t>B.O. spécial n°1 du 22 janvier 2019</a:t>
            </a:r>
            <a:endParaRPr lang="fr-FR" sz="1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0"/>
            <a:ext cx="556895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fr-FR" sz="24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Une pratique affirmée de la lecture  d’œuvres intégrales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La construction d’une culture littéraire  </a:t>
            </a:r>
            <a:endParaRPr lang="fr-FR" sz="2000" dirty="0"/>
          </a:p>
          <a:p>
            <a:pPr lvl="1"/>
            <a:r>
              <a:rPr lang="fr-FR" sz="2000" dirty="0"/>
              <a:t>parcours, prolongements, groupements</a:t>
            </a:r>
          </a:p>
          <a:p>
            <a:pPr lvl="1"/>
            <a:r>
              <a:rPr lang="fr-FR" sz="2000" dirty="0"/>
              <a:t>panorama d’histoire littéraire</a:t>
            </a:r>
            <a:endParaRPr lang="fr-FR" sz="2000" b="1" dirty="0"/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Un souci d’appropriation personnelle </a:t>
            </a:r>
          </a:p>
          <a:p>
            <a:pPr lvl="1"/>
            <a:r>
              <a:rPr lang="fr-FR" sz="2000" dirty="0"/>
              <a:t>rencontre avec les œuvres</a:t>
            </a:r>
          </a:p>
          <a:p>
            <a:pPr lvl="1"/>
            <a:r>
              <a:rPr lang="fr-FR" sz="2000" dirty="0"/>
              <a:t>variété et fréquence des activités écrites et orales </a:t>
            </a:r>
          </a:p>
          <a:p>
            <a:pPr lvl="1"/>
            <a:r>
              <a:rPr lang="fr-FR" sz="2000" dirty="0"/>
              <a:t> développement de la réflexion personnelle, de l’argumentation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fr-FR" sz="2400" b="1" dirty="0"/>
              <a:t>Une attention forte portée à l’étude et à la maîtrise de la langue</a:t>
            </a:r>
          </a:p>
          <a:p>
            <a:pPr lvl="1"/>
            <a:r>
              <a:rPr lang="fr-FR" sz="2000" dirty="0"/>
              <a:t>Pour améliore la compréhension, l’expression écrite et orale</a:t>
            </a:r>
          </a:p>
          <a:p>
            <a:pPr lvl="1"/>
            <a:r>
              <a:rPr lang="fr-FR" sz="2000" dirty="0"/>
              <a:t>Pour être capable de comprendre et d’analyser le fonctionnement de la langue</a:t>
            </a:r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0" y="2276872"/>
            <a:ext cx="3465513" cy="4581128"/>
          </a:xfrm>
        </p:spPr>
        <p:txBody>
          <a:bodyPr vert="horz">
            <a:normAutofit fontScale="47500" lnSpcReduction="20000"/>
          </a:bodyPr>
          <a:lstStyle/>
          <a:p>
            <a:endParaRPr lang="fr-FR" sz="5400" b="1" dirty="0">
              <a:solidFill>
                <a:schemeClr val="tx2"/>
              </a:solidFill>
            </a:endParaRPr>
          </a:p>
          <a:p>
            <a:r>
              <a:rPr lang="fr-FR" sz="8400" b="1" dirty="0">
                <a:solidFill>
                  <a:schemeClr val="tx2"/>
                </a:solidFill>
              </a:rPr>
              <a:t>DES </a:t>
            </a:r>
          </a:p>
          <a:p>
            <a:r>
              <a:rPr lang="fr-FR" sz="8400" b="1" dirty="0">
                <a:solidFill>
                  <a:schemeClr val="tx2"/>
                </a:solidFill>
              </a:rPr>
              <a:t>LIGNES </a:t>
            </a:r>
          </a:p>
          <a:p>
            <a:r>
              <a:rPr lang="fr-FR" sz="8400" b="1" dirty="0">
                <a:solidFill>
                  <a:schemeClr val="tx2"/>
                </a:solidFill>
              </a:rPr>
              <a:t>DE </a:t>
            </a:r>
          </a:p>
          <a:p>
            <a:r>
              <a:rPr lang="fr-FR" sz="8400" b="1" dirty="0">
                <a:solidFill>
                  <a:schemeClr val="tx2"/>
                </a:solidFill>
              </a:rPr>
              <a:t>FORCE</a:t>
            </a:r>
          </a:p>
          <a:p>
            <a:endParaRPr lang="fr-FR" sz="6400" b="1" dirty="0">
              <a:solidFill>
                <a:schemeClr val="tx2"/>
              </a:solidFill>
            </a:endParaRPr>
          </a:p>
          <a:p>
            <a:r>
              <a:rPr lang="fr-FR" sz="5100" b="1" dirty="0">
                <a:solidFill>
                  <a:schemeClr val="tx2"/>
                </a:solidFill>
              </a:rPr>
              <a:t>POUR LE TRAVAIL</a:t>
            </a:r>
          </a:p>
          <a:p>
            <a:r>
              <a:rPr lang="fr-FR" sz="5100" b="1" dirty="0">
                <a:solidFill>
                  <a:schemeClr val="tx2"/>
                </a:solidFill>
              </a:rPr>
              <a:t>PERSONNEL DE L’ELEVE</a:t>
            </a:r>
          </a:p>
        </p:txBody>
      </p:sp>
    </p:spTree>
    <p:extLst>
      <p:ext uri="{BB962C8B-B14F-4D97-AF65-F5344CB8AC3E}">
        <p14:creationId xmlns:p14="http://schemas.microsoft.com/office/powerpoint/2010/main" val="16685771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6752"/>
          </a:xfrm>
        </p:spPr>
        <p:txBody>
          <a:bodyPr>
            <a:normAutofit fontScale="90000"/>
          </a:bodyPr>
          <a:lstStyle/>
          <a:p>
            <a:br>
              <a:rPr lang="fr-FR" sz="2700" b="1" dirty="0"/>
            </a:br>
            <a:r>
              <a:rPr lang="fr-FR" sz="2700" b="1" dirty="0"/>
              <a:t>LIRE DES ŒUVRES, FAIRE DIALOGUER LES TEXTES ET LES ARTS, </a:t>
            </a:r>
            <a:br>
              <a:rPr lang="fr-FR" sz="2700" b="1" dirty="0"/>
            </a:br>
            <a:r>
              <a:rPr lang="fr-FR" sz="2700" b="1" dirty="0"/>
              <a:t>CONTEXTUALISER, SE REPERER DANS LE </a:t>
            </a:r>
            <a:r>
              <a:rPr lang="fr-FR" sz="2400" b="1" dirty="0"/>
              <a:t>TEMPS </a:t>
            </a:r>
            <a:br>
              <a:rPr lang="fr-FR" sz="2400" b="1" dirty="0"/>
            </a:br>
            <a:endParaRPr lang="fr-FR" sz="2400" b="1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idx="1"/>
          </p:nvPr>
        </p:nvSpPr>
        <p:spPr>
          <a:xfrm>
            <a:off x="0" y="1268761"/>
            <a:ext cx="4497388" cy="648072"/>
          </a:xfrm>
          <a:solidFill>
            <a:schemeClr val="accent1">
              <a:lumMod val="20000"/>
              <a:lumOff val="80000"/>
            </a:schemeClr>
          </a:solidFill>
          <a:ln>
            <a:solidFill>
              <a:schemeClr val="tx2"/>
            </a:solidFill>
          </a:ln>
        </p:spPr>
        <p:txBody>
          <a:bodyPr>
            <a:normAutofit/>
          </a:bodyPr>
          <a:lstStyle/>
          <a:p>
            <a:pPr algn="ctr"/>
            <a:r>
              <a:rPr lang="fr-FR" dirty="0"/>
              <a:t>SECONDE</a:t>
            </a:r>
          </a:p>
        </p:txBody>
      </p:sp>
      <p:graphicFrame>
        <p:nvGraphicFramePr>
          <p:cNvPr id="10" name="Espace réservé du contenu 9"/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777457886"/>
              </p:ext>
            </p:extLst>
          </p:nvPr>
        </p:nvGraphicFramePr>
        <p:xfrm>
          <a:off x="0" y="1916832"/>
          <a:ext cx="4499992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Espace réservé du texte 6"/>
          <p:cNvSpPr>
            <a:spLocks noGrp="1"/>
          </p:cNvSpPr>
          <p:nvPr>
            <p:ph type="body" sz="quarter" idx="3"/>
          </p:nvPr>
        </p:nvSpPr>
        <p:spPr>
          <a:xfrm>
            <a:off x="4631966" y="1268760"/>
            <a:ext cx="4512034" cy="669751"/>
          </a:xfrm>
          <a:solidFill>
            <a:schemeClr val="bg2">
              <a:lumMod val="90000"/>
            </a:schemeClr>
          </a:solidFill>
          <a:ln>
            <a:solidFill>
              <a:schemeClr val="tx2"/>
            </a:solidFill>
          </a:ln>
        </p:spPr>
        <p:txBody>
          <a:bodyPr>
            <a:normAutofit fontScale="47500" lnSpcReduction="20000"/>
          </a:bodyPr>
          <a:lstStyle/>
          <a:p>
            <a:pPr algn="ctr"/>
            <a:r>
              <a:rPr lang="fr-FR" sz="5100" dirty="0"/>
              <a:t>PREMIERE  G &amp; T </a:t>
            </a:r>
          </a:p>
          <a:p>
            <a:pPr algn="ctr"/>
            <a:r>
              <a:rPr lang="fr-FR" sz="2500" dirty="0"/>
              <a:t>programme national de 3 œuvres au choix pour chaque voie)</a:t>
            </a: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sz="quarter" idx="4"/>
            <p:extLst>
              <p:ext uri="{D42A27DB-BD31-4B8C-83A1-F6EECF244321}">
                <p14:modId xmlns:p14="http://schemas.microsoft.com/office/powerpoint/2010/main" val="2459546383"/>
              </p:ext>
            </p:extLst>
          </p:nvPr>
        </p:nvGraphicFramePr>
        <p:xfrm>
          <a:off x="4645025" y="1916832"/>
          <a:ext cx="4498975" cy="49411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17806158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8AB1E4DA-3C98-4AA7-B54F-7166DB4C89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634324997"/>
              </p:ext>
            </p:extLst>
          </p:nvPr>
        </p:nvGraphicFramePr>
        <p:xfrm>
          <a:off x="-36512" y="1223945"/>
          <a:ext cx="9180513" cy="5655656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6385929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630024824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769388464"/>
                    </a:ext>
                  </a:extLst>
                </a:gridCol>
              </a:tblGrid>
              <a:tr h="46261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Objet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Œuvres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Parcours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761027"/>
                  </a:ext>
                </a:extLst>
              </a:tr>
              <a:tr h="108668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La poésie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XIX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Hugo, </a:t>
                      </a:r>
                      <a:r>
                        <a:rPr lang="fr-FR" sz="1600" i="1" dirty="0"/>
                        <a:t>Les Contemplations</a:t>
                      </a:r>
                      <a:r>
                        <a:rPr lang="fr-FR" sz="1600" dirty="0"/>
                        <a:t>, livres I à IV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Baudelaire, </a:t>
                      </a:r>
                      <a:r>
                        <a:rPr lang="fr-FR" sz="1600" i="1" dirty="0"/>
                        <a:t>Les Fleurs du 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Apollinaire, </a:t>
                      </a:r>
                      <a:r>
                        <a:rPr lang="fr-FR" sz="1600" i="1" dirty="0"/>
                        <a:t>Alcools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Les Mémoires d’une âme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Alchimie poétique : la boue et l’or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Modernité poétique ?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58765"/>
                  </a:ext>
                </a:extLst>
              </a:tr>
              <a:tr h="1506677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La littérature d’idées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 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Montaigne, </a:t>
                      </a:r>
                      <a:r>
                        <a:rPr lang="fr-FR" sz="1600" i="1" dirty="0"/>
                        <a:t>Essais</a:t>
                      </a:r>
                      <a:r>
                        <a:rPr lang="fr-FR" sz="1600" dirty="0"/>
                        <a:t>,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« Des Cannibales » I-31</a:t>
                      </a:r>
                      <a:r>
                        <a:rPr lang="fr-FR" sz="1400" b="0" dirty="0"/>
                        <a:t>/</a:t>
                      </a:r>
                      <a:r>
                        <a:rPr lang="fr-FR" sz="1400" b="1" dirty="0"/>
                        <a:t>« Des Coches » III-6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[translation en français moderne autorisée]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Fontaine, </a:t>
                      </a:r>
                      <a:r>
                        <a:rPr lang="fr-FR" sz="1600" i="1" dirty="0"/>
                        <a:t>Fables</a:t>
                      </a:r>
                      <a:r>
                        <a:rPr lang="fr-FR" sz="1600" dirty="0"/>
                        <a:t> (livres VII à </a:t>
                      </a:r>
                      <a:r>
                        <a:rPr lang="fr-FR" sz="1600" b="1" dirty="0"/>
                        <a:t>XI</a:t>
                      </a:r>
                      <a:r>
                        <a:rPr lang="fr-FR" sz="1600" dirty="0"/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Montesquieu, </a:t>
                      </a:r>
                      <a:r>
                        <a:rPr lang="fr-FR" sz="1600" b="1" i="1" dirty="0"/>
                        <a:t>Lettres persanes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Notre monde vient d’en trouver un autre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Imagination et pensée au XVII</a:t>
                      </a:r>
                      <a:r>
                        <a:rPr lang="fr-FR" sz="1600" baseline="30000" dirty="0"/>
                        <a:t>ème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Le regard éloigné</a:t>
                      </a:r>
                      <a:endParaRPr lang="fr-FR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57476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Le roman et le récit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Moyen-Âge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Rabelais, </a:t>
                      </a:r>
                      <a:r>
                        <a:rPr lang="fr-FR" sz="1600" i="1" dirty="0"/>
                        <a:t>Gargantua</a:t>
                      </a:r>
                      <a:r>
                        <a:rPr lang="fr-FR" sz="1600" dirty="0"/>
                        <a:t> [édition bilingue avec translation en français moderne]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Stendhal, </a:t>
                      </a:r>
                      <a:r>
                        <a:rPr lang="fr-FR" sz="1600" b="1" i="1" dirty="0"/>
                        <a:t>Le Rouge et Noir 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Yourcenar, </a:t>
                      </a:r>
                      <a:r>
                        <a:rPr lang="fr-FR" sz="1600" b="1" i="1" dirty="0"/>
                        <a:t>Mémoires d’Hadrien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L’humanisme naissant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Le personnage de roman, esthétiques et valeurs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Soi-même comme un autre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134162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 théâtre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Racine, </a:t>
                      </a:r>
                      <a:r>
                        <a:rPr lang="fr-FR" sz="1600" b="1" i="1" dirty="0"/>
                        <a:t>Phèdre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Beaumarchais,</a:t>
                      </a:r>
                      <a:r>
                        <a:rPr lang="fr-FR" sz="1600" i="1" dirty="0"/>
                        <a:t> Le Mariage de Figaro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Beckett, </a:t>
                      </a:r>
                      <a:r>
                        <a:rPr lang="fr-FR" sz="1600" i="1" dirty="0"/>
                        <a:t>Oh ! Les Beaux jours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Passion et tragédie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comédie du valet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Un théâtre de la condition humaine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409044"/>
                  </a:ext>
                </a:extLst>
              </a:tr>
            </a:tbl>
          </a:graphicData>
        </a:graphic>
      </p:graphicFrame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43B680-E381-43C6-920D-8DEF38D8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0"/>
            <a:ext cx="9180512" cy="1223944"/>
          </a:xfrm>
          <a:solidFill>
            <a:schemeClr val="bg2">
              <a:lumMod val="9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br>
              <a:rPr lang="fr-FR" sz="3600" b="1" dirty="0"/>
            </a:br>
            <a:r>
              <a:rPr lang="fr-FR" sz="3600" b="1" dirty="0"/>
              <a:t>PREMIÈRES  Générales</a:t>
            </a:r>
            <a:br>
              <a:rPr lang="fr-FR" sz="3600" b="1" dirty="0"/>
            </a:br>
            <a:r>
              <a:rPr lang="fr-FR" sz="2700" b="1" dirty="0"/>
              <a:t>Par objet d’étude</a:t>
            </a:r>
          </a:p>
          <a:p>
            <a:r>
              <a:rPr lang="fr-FR" sz="2200" dirty="0"/>
              <a:t>Programme national de 3 œuvres au choix  &amp;  un parcours associé</a:t>
            </a:r>
            <a:br>
              <a:rPr lang="fr-FR" sz="2200" dirty="0"/>
            </a:br>
            <a:endParaRPr lang="fr-FR" sz="2200" dirty="0"/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458344C4-A668-4839-9A70-BE1E4B9AF882}"/>
              </a:ext>
            </a:extLst>
          </p:cNvPr>
          <p:cNvSpPr txBox="1"/>
          <p:nvPr/>
        </p:nvSpPr>
        <p:spPr>
          <a:xfrm>
            <a:off x="-36512" y="6858000"/>
            <a:ext cx="918051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* En gras les œuvres et parcours spécifiques à la section générale.</a:t>
            </a:r>
          </a:p>
        </p:txBody>
      </p:sp>
    </p:spTree>
    <p:extLst>
      <p:ext uri="{BB962C8B-B14F-4D97-AF65-F5344CB8AC3E}">
        <p14:creationId xmlns:p14="http://schemas.microsoft.com/office/powerpoint/2010/main" val="4259462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4" name="Espace réservé du contenu 13">
            <a:extLst>
              <a:ext uri="{FF2B5EF4-FFF2-40B4-BE49-F238E27FC236}">
                <a16:creationId xmlns:a16="http://schemas.microsoft.com/office/drawing/2014/main" id="{8AB1E4DA-3C98-4AA7-B54F-7166DB4C89FE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3521802900"/>
              </p:ext>
            </p:extLst>
          </p:nvPr>
        </p:nvGraphicFramePr>
        <p:xfrm>
          <a:off x="-36512" y="1223945"/>
          <a:ext cx="9180513" cy="5634055"/>
        </p:xfrm>
        <a:graphic>
          <a:graphicData uri="http://schemas.openxmlformats.org/drawingml/2006/table">
            <a:tbl>
              <a:tblPr firstRow="1" bandRow="1">
                <a:tableStyleId>{6E25E649-3F16-4E02-A733-19D2CDBF48F0}</a:tableStyleId>
              </a:tblPr>
              <a:tblGrid>
                <a:gridCol w="2160240">
                  <a:extLst>
                    <a:ext uri="{9D8B030D-6E8A-4147-A177-3AD203B41FA5}">
                      <a16:colId xmlns:a16="http://schemas.microsoft.com/office/drawing/2014/main" val="638592976"/>
                    </a:ext>
                  </a:extLst>
                </a:gridCol>
                <a:gridCol w="3672408">
                  <a:extLst>
                    <a:ext uri="{9D8B030D-6E8A-4147-A177-3AD203B41FA5}">
                      <a16:colId xmlns:a16="http://schemas.microsoft.com/office/drawing/2014/main" val="2630024824"/>
                    </a:ext>
                  </a:extLst>
                </a:gridCol>
                <a:gridCol w="3347865">
                  <a:extLst>
                    <a:ext uri="{9D8B030D-6E8A-4147-A177-3AD203B41FA5}">
                      <a16:colId xmlns:a16="http://schemas.microsoft.com/office/drawing/2014/main" val="769388464"/>
                    </a:ext>
                  </a:extLst>
                </a:gridCol>
              </a:tblGrid>
              <a:tr h="462618">
                <a:tc>
                  <a:txBody>
                    <a:bodyPr/>
                    <a:lstStyle/>
                    <a:p>
                      <a:pPr algn="ctr"/>
                      <a:r>
                        <a:rPr lang="fr-FR" sz="2400" dirty="0"/>
                        <a:t>Objet d’étude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Œuvres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2400" dirty="0"/>
                        <a:t>Parcours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8761027"/>
                  </a:ext>
                </a:extLst>
              </a:tr>
              <a:tr h="1086682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La poésie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XIX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Hugo, </a:t>
                      </a:r>
                      <a:r>
                        <a:rPr lang="fr-FR" sz="1600" i="1" dirty="0"/>
                        <a:t>Les Contemplations</a:t>
                      </a:r>
                      <a:r>
                        <a:rPr lang="fr-FR" sz="1600" dirty="0"/>
                        <a:t>, livres I à IV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Baudelaire, </a:t>
                      </a:r>
                      <a:r>
                        <a:rPr lang="fr-FR" sz="1600" i="1" dirty="0"/>
                        <a:t>Les Fleurs du Mal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Apollinaire, </a:t>
                      </a:r>
                      <a:r>
                        <a:rPr lang="fr-FR" sz="1600" i="1" dirty="0"/>
                        <a:t>Alcools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les Mémoires d’une âme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Alchimie poétique : la boue et l’or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Modernité poétique ?</a:t>
                      </a:r>
                    </a:p>
                  </a:txBody>
                  <a:tcPr anchor="ctr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17458765"/>
                  </a:ext>
                </a:extLst>
              </a:tr>
              <a:tr h="1506677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La littérature d’idées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 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au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Montaigne, </a:t>
                      </a:r>
                      <a:r>
                        <a:rPr lang="fr-FR" sz="1600" i="1" dirty="0"/>
                        <a:t>Essais</a:t>
                      </a:r>
                      <a:r>
                        <a:rPr lang="fr-FR" sz="1600" dirty="0"/>
                        <a:t>, 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« Des Cannibales » I-31</a:t>
                      </a:r>
                      <a:br>
                        <a:rPr lang="fr-FR" sz="1600" dirty="0"/>
                      </a:br>
                      <a:r>
                        <a:rPr lang="fr-FR" sz="1400" dirty="0"/>
                        <a:t>[translation en français moderne autorisée]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Fontaine, </a:t>
                      </a:r>
                      <a:r>
                        <a:rPr lang="fr-FR" sz="1600" i="1" dirty="0"/>
                        <a:t>Fables</a:t>
                      </a:r>
                      <a:r>
                        <a:rPr lang="fr-FR" sz="1600" dirty="0"/>
                        <a:t> (livres VII à </a:t>
                      </a:r>
                      <a:r>
                        <a:rPr lang="fr-FR" sz="1600" b="1" dirty="0"/>
                        <a:t>IX</a:t>
                      </a:r>
                      <a:r>
                        <a:rPr lang="fr-FR" sz="1600" dirty="0"/>
                        <a:t>)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Voltaire, </a:t>
                      </a:r>
                      <a:r>
                        <a:rPr lang="fr-FR" sz="1600" b="1" i="1" dirty="0"/>
                        <a:t>L’Ingénu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« Notre monde vient d’en trouver un autre »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Imagination et pensée au XVII</a:t>
                      </a:r>
                      <a:r>
                        <a:rPr lang="fr-FR" sz="1600" baseline="30000" dirty="0"/>
                        <a:t>ème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Voltaire, esprit des Lumières</a:t>
                      </a:r>
                      <a:endParaRPr lang="fr-FR" sz="1600" b="1" baseline="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22857476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Le roman et le récit </a:t>
                      </a:r>
                      <a:br>
                        <a:rPr lang="fr-FR" sz="1800" b="1" dirty="0">
                          <a:solidFill>
                            <a:schemeClr val="bg1"/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bg1"/>
                          </a:solidFill>
                        </a:rPr>
                        <a:t>du Moyen-Âge au XXI</a:t>
                      </a:r>
                      <a:r>
                        <a:rPr lang="fr-FR" sz="1800" b="1" baseline="30000" dirty="0">
                          <a:solidFill>
                            <a:schemeClr val="bg1"/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bg1"/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Rabelais, </a:t>
                      </a:r>
                      <a:r>
                        <a:rPr lang="fr-FR" sz="1600" i="1" dirty="0"/>
                        <a:t>Gargantua</a:t>
                      </a:r>
                      <a:r>
                        <a:rPr lang="fr-FR" sz="1600" dirty="0"/>
                        <a:t> [édition bilingue avec translation en français moderne] 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Verne, </a:t>
                      </a:r>
                      <a:r>
                        <a:rPr lang="fr-FR" sz="1600" b="1" i="1" dirty="0"/>
                        <a:t>Voyage au centre de la Terre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Sarraute, </a:t>
                      </a:r>
                      <a:r>
                        <a:rPr lang="fr-FR" sz="1600" b="1" i="1" dirty="0"/>
                        <a:t>Enfance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L’humanisme naissant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dirty="0"/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Science et fiction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Récit et connaissance de soi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938134162"/>
                  </a:ext>
                </a:extLst>
              </a:tr>
              <a:tr h="1289039">
                <a:tc>
                  <a:txBody>
                    <a:bodyPr/>
                    <a:lstStyle/>
                    <a:p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Le théâtre </a:t>
                      </a:r>
                      <a:b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</a:b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du XVIII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r>
                        <a:rPr lang="fr-FR" sz="1800" b="1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 au XXI</a:t>
                      </a:r>
                      <a:r>
                        <a:rPr lang="fr-FR" sz="1800" b="1" baseline="30000" dirty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ème</a:t>
                      </a:r>
                      <a:endParaRPr lang="fr-FR" sz="1800" b="1" dirty="0">
                        <a:solidFill>
                          <a:schemeClr val="tx2">
                            <a:lumMod val="75000"/>
                          </a:schemeClr>
                        </a:solidFill>
                      </a:endParaRPr>
                    </a:p>
                  </a:txBody>
                  <a:tcPr anchor="ctr"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Molière, </a:t>
                      </a:r>
                      <a:r>
                        <a:rPr lang="fr-FR" sz="1600" b="1" i="1" dirty="0"/>
                        <a:t>L’École des femmes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Beaumarchais,</a:t>
                      </a:r>
                      <a:r>
                        <a:rPr lang="fr-FR" sz="1600" i="1" dirty="0"/>
                        <a:t> Le Mariage de Figaro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Beckett, </a:t>
                      </a:r>
                      <a:r>
                        <a:rPr lang="fr-FR" sz="1600" i="1" dirty="0"/>
                        <a:t>Oh ! Les Beaux jour</a:t>
                      </a:r>
                    </a:p>
                    <a:p>
                      <a:pPr marL="0" indent="0">
                        <a:buFont typeface="Wingdings" panose="05000000000000000000" pitchFamily="2" charset="2"/>
                        <a:buNone/>
                      </a:pPr>
                      <a:endParaRPr lang="fr-FR" sz="1600" i="1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b="1" dirty="0"/>
                        <a:t>Comédie et satire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La comédie du valet</a:t>
                      </a:r>
                    </a:p>
                    <a:p>
                      <a:pPr marL="285750" indent="-285750">
                        <a:buFont typeface="Wingdings" panose="05000000000000000000" pitchFamily="2" charset="2"/>
                        <a:buChar char="§"/>
                      </a:pPr>
                      <a:r>
                        <a:rPr lang="fr-FR" sz="1600" dirty="0"/>
                        <a:t>Un théâtre de la condition humaine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84409044"/>
                  </a:ext>
                </a:extLst>
              </a:tr>
            </a:tbl>
          </a:graphicData>
        </a:graphic>
      </p:graphicFrame>
      <p:sp>
        <p:nvSpPr>
          <p:cNvPr id="7" name="Espace réservé du texte 6">
            <a:extLst>
              <a:ext uri="{FF2B5EF4-FFF2-40B4-BE49-F238E27FC236}">
                <a16:creationId xmlns:a16="http://schemas.microsoft.com/office/drawing/2014/main" id="{9843B680-E381-43C6-920D-8DEF38D8BA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36512" y="-27385"/>
            <a:ext cx="9180512" cy="1251329"/>
          </a:xfrm>
          <a:solidFill>
            <a:schemeClr val="bg2">
              <a:lumMod val="90000"/>
            </a:schemeClr>
          </a:solidFill>
          <a:ln w="12700">
            <a:solidFill>
              <a:schemeClr val="tx2">
                <a:lumMod val="40000"/>
                <a:lumOff val="60000"/>
              </a:schemeClr>
            </a:solidFill>
          </a:ln>
        </p:spPr>
        <p:txBody>
          <a:bodyPr>
            <a:normAutofit fontScale="90000"/>
          </a:bodyPr>
          <a:lstStyle/>
          <a:p>
            <a:pPr algn="ctr"/>
            <a:br>
              <a:rPr lang="fr-FR" sz="3600" b="1" dirty="0"/>
            </a:br>
            <a:r>
              <a:rPr lang="fr-FR" sz="3600" b="1" dirty="0"/>
              <a:t>PREMIÈRES  Technologiques</a:t>
            </a:r>
          </a:p>
          <a:p>
            <a:r>
              <a:rPr lang="fr-FR" sz="2700" b="1" dirty="0"/>
              <a:t>Par objet d’étude</a:t>
            </a:r>
            <a:br>
              <a:rPr lang="fr-FR" sz="2200" dirty="0"/>
            </a:br>
            <a:r>
              <a:rPr lang="fr-FR" sz="2200" dirty="0"/>
              <a:t>Programme national de 3 œuvres au choix  &amp;  un parcours associé</a:t>
            </a:r>
            <a:br>
              <a:rPr lang="fr-FR" sz="2200" dirty="0"/>
            </a:br>
            <a:endParaRPr lang="fr-FR" sz="2200" dirty="0"/>
          </a:p>
        </p:txBody>
      </p:sp>
      <p:sp>
        <p:nvSpPr>
          <p:cNvPr id="2" name="ZoneTexte 1">
            <a:extLst>
              <a:ext uri="{FF2B5EF4-FFF2-40B4-BE49-F238E27FC236}">
                <a16:creationId xmlns:a16="http://schemas.microsoft.com/office/drawing/2014/main" id="{CB2D0147-975A-41C5-B340-AAA8D80C5AE1}"/>
              </a:ext>
            </a:extLst>
          </p:cNvPr>
          <p:cNvSpPr txBox="1"/>
          <p:nvPr/>
        </p:nvSpPr>
        <p:spPr>
          <a:xfrm>
            <a:off x="-36512" y="6858000"/>
            <a:ext cx="9180513" cy="338554"/>
          </a:xfrm>
          <a:prstGeom prst="rect">
            <a:avLst/>
          </a:prstGeom>
          <a:solidFill>
            <a:schemeClr val="bg1"/>
          </a:solidFill>
          <a:ln w="19050">
            <a:solidFill>
              <a:schemeClr val="tx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fr-FR" sz="1600" dirty="0"/>
              <a:t>* En gras les œuvres et parcours spécifiques à la section technologique.</a:t>
            </a:r>
          </a:p>
        </p:txBody>
      </p:sp>
    </p:spTree>
    <p:extLst>
      <p:ext uri="{BB962C8B-B14F-4D97-AF65-F5344CB8AC3E}">
        <p14:creationId xmlns:p14="http://schemas.microsoft.com/office/powerpoint/2010/main" val="941090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0" y="0"/>
            <a:ext cx="3465513" cy="1772816"/>
          </a:xfrm>
          <a:solidFill>
            <a:schemeClr val="bg2">
              <a:lumMod val="75000"/>
            </a:schemeClr>
          </a:solidFill>
        </p:spPr>
        <p:txBody>
          <a:bodyPr>
            <a:normAutofit fontScale="90000"/>
          </a:bodyPr>
          <a:lstStyle/>
          <a:p>
            <a:r>
              <a:rPr lang="fr-FR" sz="2800" dirty="0"/>
              <a:t>PRATIQUES DE L’ECRIT </a:t>
            </a:r>
            <a:br>
              <a:rPr lang="fr-FR" sz="2800" dirty="0"/>
            </a:br>
            <a:r>
              <a:rPr lang="fr-FR" sz="2800" dirty="0"/>
              <a:t>ET DE  L’ORAL</a:t>
            </a:r>
            <a:br>
              <a:rPr lang="fr-FR" sz="2800" dirty="0"/>
            </a:br>
            <a:r>
              <a:rPr lang="fr-FR" sz="1800" dirty="0"/>
              <a:t>expression, analyse, interprétation, réflexion autonome, appropriation des connaissances</a:t>
            </a:r>
            <a:br>
              <a:rPr lang="fr-FR" sz="2800" dirty="0"/>
            </a:br>
            <a:endParaRPr lang="fr-FR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>
          <a:xfrm>
            <a:off x="3491880" y="0"/>
            <a:ext cx="5652120" cy="685800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marL="0" indent="0">
              <a:buNone/>
            </a:pPr>
            <a:r>
              <a:rPr lang="fr-FR" b="1" dirty="0"/>
              <a:t>ECRIT</a:t>
            </a:r>
          </a:p>
          <a:p>
            <a:r>
              <a:rPr lang="fr-FR" sz="2000" b="1" dirty="0"/>
              <a:t>Traces personnelles des activités</a:t>
            </a:r>
          </a:p>
          <a:p>
            <a:pPr marL="0" indent="0">
              <a:buNone/>
            </a:pPr>
            <a:r>
              <a:rPr lang="fr-FR" sz="1600" b="1" dirty="0"/>
              <a:t>(carnet de lecture, écrits de travail)</a:t>
            </a:r>
          </a:p>
          <a:p>
            <a:r>
              <a:rPr lang="fr-FR" sz="2000" b="1" dirty="0"/>
              <a:t>Ecrits d’appropriation</a:t>
            </a:r>
          </a:p>
          <a:p>
            <a:pPr marL="0" indent="0">
              <a:buNone/>
            </a:pPr>
            <a:r>
              <a:rPr lang="fr-FR" sz="1600" b="1" dirty="0"/>
              <a:t>(en fonction des œuvres étudiées)</a:t>
            </a:r>
          </a:p>
          <a:p>
            <a:r>
              <a:rPr lang="fr-FR" sz="2000" b="1" dirty="0"/>
              <a:t>Dissertation sur programme</a:t>
            </a:r>
          </a:p>
          <a:p>
            <a:r>
              <a:rPr lang="fr-FR" sz="2000" b="1" dirty="0"/>
              <a:t>Commentaire</a:t>
            </a:r>
          </a:p>
          <a:p>
            <a:r>
              <a:rPr lang="fr-FR" sz="2000" b="1" dirty="0"/>
              <a:t>Contraction de textes</a:t>
            </a:r>
          </a:p>
          <a:p>
            <a:r>
              <a:rPr lang="fr-FR" sz="2000" b="1" dirty="0"/>
              <a:t>Essai</a:t>
            </a:r>
          </a:p>
          <a:p>
            <a:pPr marL="0" indent="0">
              <a:buNone/>
            </a:pPr>
            <a:r>
              <a:rPr lang="fr-FR" sz="2000" b="1" dirty="0"/>
              <a:t>__________________________________________</a:t>
            </a:r>
            <a:endParaRPr lang="fr-FR" sz="2400" b="1" dirty="0"/>
          </a:p>
          <a:p>
            <a:pPr marL="0" indent="0">
              <a:buNone/>
            </a:pPr>
            <a:r>
              <a:rPr lang="fr-FR" sz="2400" b="1" dirty="0"/>
              <a:t>ORAL (en continu et en interaction)</a:t>
            </a:r>
          </a:p>
          <a:p>
            <a:r>
              <a:rPr lang="fr-FR" sz="2000" b="1" dirty="0"/>
              <a:t>Lecture expressive, mémorisation</a:t>
            </a:r>
          </a:p>
          <a:p>
            <a:r>
              <a:rPr lang="fr-FR" sz="2000" b="1"/>
              <a:t>Présentations, Exposés</a:t>
            </a:r>
            <a:endParaRPr lang="fr-FR" sz="2000" b="1" dirty="0"/>
          </a:p>
          <a:p>
            <a:r>
              <a:rPr lang="fr-FR" sz="2000" b="1" dirty="0"/>
              <a:t>Débats</a:t>
            </a:r>
          </a:p>
          <a:p>
            <a:r>
              <a:rPr lang="fr-FR" sz="2000" b="1" dirty="0"/>
              <a:t>Discours</a:t>
            </a:r>
          </a:p>
          <a:p>
            <a:r>
              <a:rPr lang="fr-FR" sz="2000" b="1" dirty="0"/>
              <a:t>Explication de textes</a:t>
            </a:r>
          </a:p>
          <a:p>
            <a:r>
              <a:rPr lang="fr-FR" sz="2000" b="1" dirty="0"/>
              <a:t>Explicitation de démarches</a:t>
            </a:r>
          </a:p>
          <a:p>
            <a:pPr marL="0" indent="0">
              <a:buNone/>
            </a:pPr>
            <a:r>
              <a:rPr lang="fr-FR" sz="2000" b="1" dirty="0"/>
              <a:t>…………..</a:t>
            </a:r>
          </a:p>
          <a:p>
            <a:endParaRPr lang="fr-FR" sz="2400" b="1" dirty="0"/>
          </a:p>
        </p:txBody>
      </p:sp>
      <p:sp>
        <p:nvSpPr>
          <p:cNvPr id="6" name="Espace réservé du texte 5"/>
          <p:cNvSpPr>
            <a:spLocks noGrp="1"/>
          </p:cNvSpPr>
          <p:nvPr>
            <p:ph type="body" sz="half" idx="2"/>
          </p:nvPr>
        </p:nvSpPr>
        <p:spPr>
          <a:xfrm>
            <a:off x="0" y="1772816"/>
            <a:ext cx="3491880" cy="5085184"/>
          </a:xfrm>
        </p:spPr>
        <p:txBody>
          <a:bodyPr/>
          <a:lstStyle/>
          <a:p>
            <a:endParaRPr lang="fr-FR" dirty="0">
              <a:solidFill>
                <a:schemeClr val="tx2"/>
              </a:solidFill>
            </a:endParaRPr>
          </a:p>
          <a:p>
            <a:r>
              <a:rPr lang="fr-FR" sz="3200" b="1" dirty="0">
                <a:solidFill>
                  <a:schemeClr val="tx2"/>
                </a:solidFill>
              </a:rPr>
              <a:t>LANGUE</a:t>
            </a:r>
          </a:p>
          <a:p>
            <a:endParaRPr lang="fr-FR" sz="3200" b="1" dirty="0"/>
          </a:p>
          <a:p>
            <a:r>
              <a:rPr lang="fr-FR" sz="3200" b="1" dirty="0">
                <a:solidFill>
                  <a:schemeClr val="accent2">
                    <a:lumMod val="50000"/>
                  </a:schemeClr>
                </a:solidFill>
              </a:rPr>
              <a:t>LECTURES</a:t>
            </a:r>
          </a:p>
          <a:p>
            <a:endParaRPr lang="fr-FR" sz="3200" b="1" dirty="0"/>
          </a:p>
          <a:p>
            <a:r>
              <a:rPr lang="fr-FR" sz="2000" b="1" dirty="0"/>
              <a:t>En classe entière et en AP</a:t>
            </a:r>
          </a:p>
          <a:p>
            <a:endParaRPr lang="fr-FR" sz="3200" b="1" dirty="0"/>
          </a:p>
          <a:p>
            <a:r>
              <a:rPr lang="fr-FR" sz="3200" b="1" dirty="0">
                <a:solidFill>
                  <a:schemeClr val="accent3">
                    <a:lumMod val="50000"/>
                  </a:schemeClr>
                </a:solidFill>
              </a:rPr>
              <a:t>NUMERIQUE</a:t>
            </a:r>
          </a:p>
        </p:txBody>
      </p:sp>
      <p:sp>
        <p:nvSpPr>
          <p:cNvPr id="7" name="Flèche droite 6"/>
          <p:cNvSpPr/>
          <p:nvPr/>
        </p:nvSpPr>
        <p:spPr>
          <a:xfrm>
            <a:off x="1907704" y="2178572"/>
            <a:ext cx="1467612" cy="484632"/>
          </a:xfrm>
          <a:prstGeom prst="rightArrow">
            <a:avLst/>
          </a:prstGeom>
          <a:solidFill>
            <a:schemeClr val="tx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8" name="Flèche droite 7"/>
          <p:cNvSpPr/>
          <p:nvPr/>
        </p:nvSpPr>
        <p:spPr>
          <a:xfrm>
            <a:off x="1907704" y="3356992"/>
            <a:ext cx="1467612" cy="484632"/>
          </a:xfrm>
          <a:prstGeom prst="rightArrow">
            <a:avLst/>
          </a:prstGeom>
          <a:solidFill>
            <a:schemeClr val="accent2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9" name="Flèche droite 8"/>
          <p:cNvSpPr/>
          <p:nvPr/>
        </p:nvSpPr>
        <p:spPr>
          <a:xfrm>
            <a:off x="2395426" y="5445224"/>
            <a:ext cx="979890" cy="484632"/>
          </a:xfrm>
          <a:prstGeom prst="rightArrow">
            <a:avLst/>
          </a:prstGeom>
          <a:solidFill>
            <a:schemeClr val="accent3">
              <a:lumMod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0286929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1A93D16B-ABE9-41AC-8BDF-EF3739CAE21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332776"/>
            <a:ext cx="1080000" cy="1080000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215F01AA-C4B8-4998-91DB-5E5FBD4CE143}"/>
              </a:ext>
            </a:extLst>
          </p:cNvPr>
          <p:cNvSpPr txBox="1"/>
          <p:nvPr/>
        </p:nvSpPr>
        <p:spPr>
          <a:xfrm>
            <a:off x="1925960" y="488055"/>
            <a:ext cx="52920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4400" b="1" dirty="0"/>
              <a:t>La Page des Lettres</a:t>
            </a: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0B8370B3-4F50-4805-B0F1-3CA626C1B3F9}"/>
              </a:ext>
            </a:extLst>
          </p:cNvPr>
          <p:cNvSpPr txBox="1"/>
          <p:nvPr/>
        </p:nvSpPr>
        <p:spPr>
          <a:xfrm>
            <a:off x="0" y="2492896"/>
            <a:ext cx="9145016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800" dirty="0">
                <a:solidFill>
                  <a:srgbClr val="36BBAF"/>
                </a:solidFill>
              </a:rPr>
              <a:t>Avec les nouveaux programmes en Lycée</a:t>
            </a:r>
            <a:br>
              <a:rPr lang="fr-FR" sz="2800" dirty="0">
                <a:solidFill>
                  <a:srgbClr val="36BBAF"/>
                </a:solidFill>
              </a:rPr>
            </a:br>
            <a:r>
              <a:rPr lang="fr-FR" sz="2800" dirty="0">
                <a:solidFill>
                  <a:srgbClr val="36BBAF"/>
                </a:solidFill>
              </a:rPr>
              <a:t> </a:t>
            </a:r>
          </a:p>
          <a:p>
            <a:pPr algn="ctr"/>
            <a:endParaRPr lang="fr-FR" sz="2800" b="1" dirty="0">
              <a:solidFill>
                <a:srgbClr val="36BBAF"/>
              </a:solidFill>
            </a:endParaRPr>
          </a:p>
          <a:p>
            <a:pPr algn="ctr"/>
            <a:r>
              <a:rPr lang="fr-FR" sz="2800" b="1" dirty="0">
                <a:solidFill>
                  <a:srgbClr val="36BBAF"/>
                </a:solidFill>
              </a:rPr>
              <a:t>Quels changements ?</a:t>
            </a:r>
          </a:p>
          <a:p>
            <a:pPr algn="ctr"/>
            <a:endParaRPr lang="fr-FR" sz="2800" b="1" dirty="0">
              <a:solidFill>
                <a:srgbClr val="36BBAF"/>
              </a:solidFill>
            </a:endParaRPr>
          </a:p>
          <a:p>
            <a:pPr algn="ctr"/>
            <a:r>
              <a:rPr lang="fr-FR" sz="2800" b="1" dirty="0">
                <a:solidFill>
                  <a:srgbClr val="36BBAF"/>
                </a:solidFill>
              </a:rPr>
              <a:t>Quelles ressources ?</a:t>
            </a:r>
          </a:p>
        </p:txBody>
      </p:sp>
    </p:spTree>
    <p:extLst>
      <p:ext uri="{BB962C8B-B14F-4D97-AF65-F5344CB8AC3E}">
        <p14:creationId xmlns:p14="http://schemas.microsoft.com/office/powerpoint/2010/main" val="3055335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3B6BEF78-B16D-45BE-BCC6-5E24024E3FD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34951" y="8361"/>
            <a:ext cx="3918548" cy="6805015"/>
          </a:xfrm>
          <a:prstGeom prst="rect">
            <a:avLst/>
          </a:prstGeom>
        </p:spPr>
      </p:pic>
      <p:sp>
        <p:nvSpPr>
          <p:cNvPr id="7" name="Flèche : droite 6">
            <a:extLst>
              <a:ext uri="{FF2B5EF4-FFF2-40B4-BE49-F238E27FC236}">
                <a16:creationId xmlns:a16="http://schemas.microsoft.com/office/drawing/2014/main" id="{777212E0-3D22-48FE-A3D3-2E595327BF2C}"/>
              </a:ext>
            </a:extLst>
          </p:cNvPr>
          <p:cNvSpPr/>
          <p:nvPr/>
        </p:nvSpPr>
        <p:spPr>
          <a:xfrm rot="1457569">
            <a:off x="2450738" y="895953"/>
            <a:ext cx="365975" cy="76733"/>
          </a:xfrm>
          <a:prstGeom prst="rightArrow">
            <a:avLst/>
          </a:prstGeom>
          <a:solidFill>
            <a:srgbClr val="7FD4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8" name="Flèche : droite 7">
            <a:extLst>
              <a:ext uri="{FF2B5EF4-FFF2-40B4-BE49-F238E27FC236}">
                <a16:creationId xmlns:a16="http://schemas.microsoft.com/office/drawing/2014/main" id="{209BA377-0F66-42DF-A74A-95E9EFBDA67E}"/>
              </a:ext>
            </a:extLst>
          </p:cNvPr>
          <p:cNvSpPr/>
          <p:nvPr/>
        </p:nvSpPr>
        <p:spPr>
          <a:xfrm rot="518790">
            <a:off x="2447393" y="855885"/>
            <a:ext cx="1622638" cy="72613"/>
          </a:xfrm>
          <a:prstGeom prst="rightArrow">
            <a:avLst/>
          </a:prstGeom>
          <a:solidFill>
            <a:srgbClr val="7FD4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sp>
        <p:nvSpPr>
          <p:cNvPr id="10" name="Flèche : droite 9">
            <a:extLst>
              <a:ext uri="{FF2B5EF4-FFF2-40B4-BE49-F238E27FC236}">
                <a16:creationId xmlns:a16="http://schemas.microsoft.com/office/drawing/2014/main" id="{87E68676-DBD6-4FC7-9758-0A69F9DAC811}"/>
              </a:ext>
            </a:extLst>
          </p:cNvPr>
          <p:cNvSpPr/>
          <p:nvPr/>
        </p:nvSpPr>
        <p:spPr>
          <a:xfrm rot="10454397">
            <a:off x="5833675" y="877406"/>
            <a:ext cx="1018845" cy="87039"/>
          </a:xfrm>
          <a:prstGeom prst="rightArrow">
            <a:avLst/>
          </a:prstGeom>
          <a:solidFill>
            <a:srgbClr val="7FD4CC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  <p:cxnSp>
        <p:nvCxnSpPr>
          <p:cNvPr id="13" name="Connecteur droit 12">
            <a:extLst>
              <a:ext uri="{FF2B5EF4-FFF2-40B4-BE49-F238E27FC236}">
                <a16:creationId xmlns:a16="http://schemas.microsoft.com/office/drawing/2014/main" id="{609C82E8-B1AB-4374-8EAB-BC3904192A31}"/>
              </a:ext>
            </a:extLst>
          </p:cNvPr>
          <p:cNvCxnSpPr>
            <a:cxnSpLocks/>
          </p:cNvCxnSpPr>
          <p:nvPr/>
        </p:nvCxnSpPr>
        <p:spPr>
          <a:xfrm>
            <a:off x="2784726" y="1124744"/>
            <a:ext cx="0" cy="402131"/>
          </a:xfrm>
          <a:prstGeom prst="line">
            <a:avLst/>
          </a:prstGeom>
          <a:ln w="57150"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cteur droit 13">
            <a:extLst>
              <a:ext uri="{FF2B5EF4-FFF2-40B4-BE49-F238E27FC236}">
                <a16:creationId xmlns:a16="http://schemas.microsoft.com/office/drawing/2014/main" id="{B8C5D6EE-8437-4CFD-ACAA-2416B23D86B2}"/>
              </a:ext>
            </a:extLst>
          </p:cNvPr>
          <p:cNvCxnSpPr>
            <a:cxnSpLocks/>
          </p:cNvCxnSpPr>
          <p:nvPr/>
        </p:nvCxnSpPr>
        <p:spPr>
          <a:xfrm>
            <a:off x="4110116" y="1124744"/>
            <a:ext cx="0" cy="173851"/>
          </a:xfrm>
          <a:prstGeom prst="line">
            <a:avLst/>
          </a:prstGeom>
          <a:ln w="57150"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13174BF6-97E2-41BF-BB0B-D085683948CC}"/>
              </a:ext>
            </a:extLst>
          </p:cNvPr>
          <p:cNvCxnSpPr>
            <a:cxnSpLocks/>
          </p:cNvCxnSpPr>
          <p:nvPr/>
        </p:nvCxnSpPr>
        <p:spPr>
          <a:xfrm>
            <a:off x="4110116" y="1298595"/>
            <a:ext cx="0" cy="945120"/>
          </a:xfrm>
          <a:prstGeom prst="line">
            <a:avLst/>
          </a:prstGeom>
          <a:ln w="571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onnecteur droit 24">
            <a:extLst>
              <a:ext uri="{FF2B5EF4-FFF2-40B4-BE49-F238E27FC236}">
                <a16:creationId xmlns:a16="http://schemas.microsoft.com/office/drawing/2014/main" id="{F4E2D24B-E510-4F36-A74B-23ED1ABA10AE}"/>
              </a:ext>
            </a:extLst>
          </p:cNvPr>
          <p:cNvCxnSpPr>
            <a:cxnSpLocks/>
          </p:cNvCxnSpPr>
          <p:nvPr/>
        </p:nvCxnSpPr>
        <p:spPr>
          <a:xfrm>
            <a:off x="6516216" y="1215018"/>
            <a:ext cx="0" cy="1637918"/>
          </a:xfrm>
          <a:prstGeom prst="line">
            <a:avLst/>
          </a:prstGeom>
          <a:ln w="57150"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Rectangle : coins arrondis 38">
            <a:extLst>
              <a:ext uri="{FF2B5EF4-FFF2-40B4-BE49-F238E27FC236}">
                <a16:creationId xmlns:a16="http://schemas.microsoft.com/office/drawing/2014/main" id="{12665471-E5E9-4D58-A937-E7F93FB68CF1}"/>
              </a:ext>
            </a:extLst>
          </p:cNvPr>
          <p:cNvSpPr/>
          <p:nvPr/>
        </p:nvSpPr>
        <p:spPr>
          <a:xfrm>
            <a:off x="45497" y="548392"/>
            <a:ext cx="2442122" cy="491060"/>
          </a:xfrm>
          <a:prstGeom prst="roundRect">
            <a:avLst/>
          </a:prstGeom>
          <a:solidFill>
            <a:srgbClr val="7FD4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Entrées par compétences</a:t>
            </a:r>
          </a:p>
        </p:txBody>
      </p:sp>
      <p:sp>
        <p:nvSpPr>
          <p:cNvPr id="42" name="Rectangle : coins arrondis 41">
            <a:extLst>
              <a:ext uri="{FF2B5EF4-FFF2-40B4-BE49-F238E27FC236}">
                <a16:creationId xmlns:a16="http://schemas.microsoft.com/office/drawing/2014/main" id="{888FE9E7-EEBE-401B-9308-207B66088C8D}"/>
              </a:ext>
            </a:extLst>
          </p:cNvPr>
          <p:cNvSpPr/>
          <p:nvPr/>
        </p:nvSpPr>
        <p:spPr>
          <a:xfrm>
            <a:off x="6814722" y="466189"/>
            <a:ext cx="2283781" cy="832406"/>
          </a:xfrm>
          <a:prstGeom prst="roundRect">
            <a:avLst/>
          </a:prstGeom>
          <a:solidFill>
            <a:srgbClr val="7FD4CC"/>
          </a:solidFill>
          <a:ln w="285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/>
              <a:t>Entrées par dispositifs et </a:t>
            </a:r>
          </a:p>
          <a:p>
            <a:pPr algn="ctr"/>
            <a:r>
              <a:rPr lang="fr-FR" sz="1600" b="1" dirty="0"/>
              <a:t>pratiques transversales</a:t>
            </a:r>
          </a:p>
        </p:txBody>
      </p:sp>
      <p:sp>
        <p:nvSpPr>
          <p:cNvPr id="34" name="Rectangle : coins arrondis 33">
            <a:extLst>
              <a:ext uri="{FF2B5EF4-FFF2-40B4-BE49-F238E27FC236}">
                <a16:creationId xmlns:a16="http://schemas.microsoft.com/office/drawing/2014/main" id="{6AF88BA5-172E-487D-A6C9-CC83C7D87124}"/>
              </a:ext>
            </a:extLst>
          </p:cNvPr>
          <p:cNvSpPr/>
          <p:nvPr/>
        </p:nvSpPr>
        <p:spPr>
          <a:xfrm>
            <a:off x="8572" y="2602973"/>
            <a:ext cx="2438156" cy="739054"/>
          </a:xfrm>
          <a:prstGeom prst="roundRect">
            <a:avLst/>
          </a:prstGeom>
          <a:solidFill>
            <a:schemeClr val="accent6">
              <a:lumMod val="75000"/>
            </a:schemeClr>
          </a:solidFill>
          <a:ln w="3810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b="1" dirty="0">
                <a:solidFill>
                  <a:schemeClr val="bg1"/>
                </a:solidFill>
              </a:rPr>
              <a:t>Pour une mise en perspective culturelle et artistique</a:t>
            </a:r>
          </a:p>
        </p:txBody>
      </p:sp>
      <p:cxnSp>
        <p:nvCxnSpPr>
          <p:cNvPr id="55" name="Connecteur droit 54">
            <a:extLst>
              <a:ext uri="{FF2B5EF4-FFF2-40B4-BE49-F238E27FC236}">
                <a16:creationId xmlns:a16="http://schemas.microsoft.com/office/drawing/2014/main" id="{1E916456-12EB-4822-AAB7-70CFA19AE059}"/>
              </a:ext>
            </a:extLst>
          </p:cNvPr>
          <p:cNvCxnSpPr>
            <a:cxnSpLocks/>
          </p:cNvCxnSpPr>
          <p:nvPr/>
        </p:nvCxnSpPr>
        <p:spPr>
          <a:xfrm>
            <a:off x="2771800" y="2924944"/>
            <a:ext cx="3998427" cy="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Connecteur droit 56">
            <a:extLst>
              <a:ext uri="{FF2B5EF4-FFF2-40B4-BE49-F238E27FC236}">
                <a16:creationId xmlns:a16="http://schemas.microsoft.com/office/drawing/2014/main" id="{311149E9-DF27-41A4-B2F4-DFDFDDB98CA4}"/>
              </a:ext>
            </a:extLst>
          </p:cNvPr>
          <p:cNvCxnSpPr>
            <a:cxnSpLocks/>
          </p:cNvCxnSpPr>
          <p:nvPr/>
        </p:nvCxnSpPr>
        <p:spPr>
          <a:xfrm flipH="1">
            <a:off x="2771800" y="2930468"/>
            <a:ext cx="17213" cy="3882908"/>
          </a:xfrm>
          <a:prstGeom prst="line">
            <a:avLst/>
          </a:prstGeom>
          <a:ln w="571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1" name="Connecteur droit 60">
            <a:extLst>
              <a:ext uri="{FF2B5EF4-FFF2-40B4-BE49-F238E27FC236}">
                <a16:creationId xmlns:a16="http://schemas.microsoft.com/office/drawing/2014/main" id="{A4E5EF4B-6587-409B-90E2-6F875B31E285}"/>
              </a:ext>
            </a:extLst>
          </p:cNvPr>
          <p:cNvCxnSpPr>
            <a:cxnSpLocks/>
          </p:cNvCxnSpPr>
          <p:nvPr/>
        </p:nvCxnSpPr>
        <p:spPr>
          <a:xfrm flipH="1">
            <a:off x="2865129" y="3239930"/>
            <a:ext cx="2997" cy="631753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Ellipse 44">
            <a:extLst>
              <a:ext uri="{FF2B5EF4-FFF2-40B4-BE49-F238E27FC236}">
                <a16:creationId xmlns:a16="http://schemas.microsoft.com/office/drawing/2014/main" id="{A215A3BA-04B7-465B-BDCF-E0CB22C4910A}"/>
              </a:ext>
            </a:extLst>
          </p:cNvPr>
          <p:cNvSpPr/>
          <p:nvPr/>
        </p:nvSpPr>
        <p:spPr>
          <a:xfrm>
            <a:off x="331492" y="3467720"/>
            <a:ext cx="2533637" cy="753368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tx1"/>
                </a:solidFill>
              </a:rPr>
              <a:t>Ressources pour l’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b="1" dirty="0">
                <a:solidFill>
                  <a:schemeClr val="tx1"/>
                </a:solidFill>
              </a:rPr>
              <a:t>Éducation </a:t>
            </a:r>
          </a:p>
          <a:p>
            <a:pPr algn="ctr"/>
            <a:r>
              <a:rPr lang="fr-FR" sz="1300" b="1" dirty="0">
                <a:solidFill>
                  <a:schemeClr val="tx1"/>
                </a:solidFill>
              </a:rPr>
              <a:t>culturelle et artistique</a:t>
            </a:r>
          </a:p>
        </p:txBody>
      </p:sp>
      <p:cxnSp>
        <p:nvCxnSpPr>
          <p:cNvPr id="65" name="Connecteur droit 64">
            <a:extLst>
              <a:ext uri="{FF2B5EF4-FFF2-40B4-BE49-F238E27FC236}">
                <a16:creationId xmlns:a16="http://schemas.microsoft.com/office/drawing/2014/main" id="{AAA7491D-FB0D-4EEB-B7D6-E93B313DB07F}"/>
              </a:ext>
            </a:extLst>
          </p:cNvPr>
          <p:cNvCxnSpPr>
            <a:cxnSpLocks/>
          </p:cNvCxnSpPr>
          <p:nvPr/>
        </p:nvCxnSpPr>
        <p:spPr>
          <a:xfrm>
            <a:off x="4100871" y="3732055"/>
            <a:ext cx="1083564" cy="0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cteur droit 65">
            <a:extLst>
              <a:ext uri="{FF2B5EF4-FFF2-40B4-BE49-F238E27FC236}">
                <a16:creationId xmlns:a16="http://schemas.microsoft.com/office/drawing/2014/main" id="{8B203A99-F9EB-4BD2-95CD-76C4E1E77806}"/>
              </a:ext>
            </a:extLst>
          </p:cNvPr>
          <p:cNvCxnSpPr>
            <a:cxnSpLocks/>
          </p:cNvCxnSpPr>
          <p:nvPr/>
        </p:nvCxnSpPr>
        <p:spPr>
          <a:xfrm flipH="1">
            <a:off x="2846127" y="4581128"/>
            <a:ext cx="1" cy="2232248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7" name="Connecteur droit 66">
            <a:extLst>
              <a:ext uri="{FF2B5EF4-FFF2-40B4-BE49-F238E27FC236}">
                <a16:creationId xmlns:a16="http://schemas.microsoft.com/office/drawing/2014/main" id="{D6E35E20-DE40-4C92-8758-D0F2A19F9F4F}"/>
              </a:ext>
            </a:extLst>
          </p:cNvPr>
          <p:cNvCxnSpPr>
            <a:cxnSpLocks/>
          </p:cNvCxnSpPr>
          <p:nvPr/>
        </p:nvCxnSpPr>
        <p:spPr>
          <a:xfrm>
            <a:off x="6542564" y="3140968"/>
            <a:ext cx="0" cy="1197762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Ellipse 73">
            <a:extLst>
              <a:ext uri="{FF2B5EF4-FFF2-40B4-BE49-F238E27FC236}">
                <a16:creationId xmlns:a16="http://schemas.microsoft.com/office/drawing/2014/main" id="{D8120084-157B-4307-A00C-857EDE29C5FF}"/>
              </a:ext>
            </a:extLst>
          </p:cNvPr>
          <p:cNvSpPr/>
          <p:nvPr/>
        </p:nvSpPr>
        <p:spPr>
          <a:xfrm>
            <a:off x="1115620" y="5301209"/>
            <a:ext cx="1730508" cy="504056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Entrées</a:t>
            </a:r>
            <a:r>
              <a:rPr lang="fr-FR" sz="1300" dirty="0">
                <a:solidFill>
                  <a:schemeClr val="tx1"/>
                </a:solidFill>
              </a:rPr>
              <a:t> </a:t>
            </a:r>
            <a:r>
              <a:rPr lang="fr-FR" sz="1300" b="1" dirty="0">
                <a:solidFill>
                  <a:schemeClr val="tx1"/>
                </a:solidFill>
              </a:rPr>
              <a:t>thématiques</a:t>
            </a:r>
          </a:p>
        </p:txBody>
      </p:sp>
      <p:sp>
        <p:nvSpPr>
          <p:cNvPr id="75" name="Ellipse 74">
            <a:extLst>
              <a:ext uri="{FF2B5EF4-FFF2-40B4-BE49-F238E27FC236}">
                <a16:creationId xmlns:a16="http://schemas.microsoft.com/office/drawing/2014/main" id="{3A5F487B-C92B-4C29-90C7-723E18EC88BC}"/>
              </a:ext>
            </a:extLst>
          </p:cNvPr>
          <p:cNvSpPr/>
          <p:nvPr/>
        </p:nvSpPr>
        <p:spPr>
          <a:xfrm>
            <a:off x="6548391" y="3167646"/>
            <a:ext cx="2241485" cy="1128817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dirty="0">
                <a:solidFill>
                  <a:schemeClr val="tx1"/>
                </a:solidFill>
              </a:rPr>
              <a:t>Ressources pour 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dirty="0">
                <a:solidFill>
                  <a:schemeClr val="tx1"/>
                </a:solidFill>
              </a:rPr>
              <a:t>la connaissance des</a:t>
            </a:r>
            <a:r>
              <a:rPr lang="fr-FR" sz="1300" b="1" dirty="0">
                <a:solidFill>
                  <a:schemeClr val="tx1"/>
                </a:solidFill>
              </a:rPr>
              <a:t> </a:t>
            </a:r>
            <a:br>
              <a:rPr lang="fr-FR" sz="1300" b="1" dirty="0">
                <a:solidFill>
                  <a:schemeClr val="tx1"/>
                </a:solidFill>
              </a:rPr>
            </a:br>
            <a:r>
              <a:rPr lang="fr-FR" sz="1300" b="1" dirty="0">
                <a:solidFill>
                  <a:schemeClr val="tx1"/>
                </a:solidFill>
              </a:rPr>
              <a:t>mouvements littéraires, culturels et artistiques</a:t>
            </a:r>
          </a:p>
        </p:txBody>
      </p:sp>
      <p:sp>
        <p:nvSpPr>
          <p:cNvPr id="76" name="Ellipse 75">
            <a:extLst>
              <a:ext uri="{FF2B5EF4-FFF2-40B4-BE49-F238E27FC236}">
                <a16:creationId xmlns:a16="http://schemas.microsoft.com/office/drawing/2014/main" id="{ADF47510-4036-4509-BC31-31BCFA71B120}"/>
              </a:ext>
            </a:extLst>
          </p:cNvPr>
          <p:cNvSpPr/>
          <p:nvPr/>
        </p:nvSpPr>
        <p:spPr>
          <a:xfrm>
            <a:off x="3982578" y="4337191"/>
            <a:ext cx="2533638" cy="1694311"/>
          </a:xfrm>
          <a:prstGeom prst="ellipse">
            <a:avLst/>
          </a:prstGeom>
          <a:solidFill>
            <a:schemeClr val="bg1"/>
          </a:solidFill>
          <a:ln w="19050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300" b="1" dirty="0">
                <a:solidFill>
                  <a:schemeClr val="tx1"/>
                </a:solidFill>
              </a:rPr>
              <a:t>Contextualiser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dirty="0">
                <a:solidFill>
                  <a:schemeClr val="tx1"/>
                </a:solidFill>
              </a:rPr>
              <a:t>Ressources numériques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dirty="0">
                <a:solidFill>
                  <a:schemeClr val="tx1"/>
                </a:solidFill>
              </a:rPr>
              <a:t>Travaux de contextualisation 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dirty="0">
                <a:solidFill>
                  <a:schemeClr val="tx1"/>
                </a:solidFill>
              </a:rPr>
              <a:t>ou de  prolongements</a:t>
            </a:r>
            <a:br>
              <a:rPr lang="fr-FR" sz="1300" dirty="0">
                <a:solidFill>
                  <a:schemeClr val="tx1"/>
                </a:solidFill>
              </a:rPr>
            </a:br>
            <a:r>
              <a:rPr lang="fr-FR" sz="1300" dirty="0">
                <a:solidFill>
                  <a:schemeClr val="tx1"/>
                </a:solidFill>
              </a:rPr>
              <a:t>Parcours de lecture</a:t>
            </a:r>
          </a:p>
        </p:txBody>
      </p:sp>
      <p:cxnSp>
        <p:nvCxnSpPr>
          <p:cNvPr id="78" name="Connecteur droit 77">
            <a:extLst>
              <a:ext uri="{FF2B5EF4-FFF2-40B4-BE49-F238E27FC236}">
                <a16:creationId xmlns:a16="http://schemas.microsoft.com/office/drawing/2014/main" id="{771276D8-DDF5-4160-99E3-582F747CB646}"/>
              </a:ext>
            </a:extLst>
          </p:cNvPr>
          <p:cNvCxnSpPr>
            <a:cxnSpLocks/>
          </p:cNvCxnSpPr>
          <p:nvPr/>
        </p:nvCxnSpPr>
        <p:spPr>
          <a:xfrm>
            <a:off x="4518812" y="3739849"/>
            <a:ext cx="725113" cy="585073"/>
          </a:xfrm>
          <a:prstGeom prst="line">
            <a:avLst/>
          </a:prstGeom>
          <a:ln w="19050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4" name="Image 43">
            <a:extLst>
              <a:ext uri="{FF2B5EF4-FFF2-40B4-BE49-F238E27FC236}">
                <a16:creationId xmlns:a16="http://schemas.microsoft.com/office/drawing/2014/main" id="{35C9A421-77E5-460E-BF8B-4B124CE9725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43252" y="5553237"/>
            <a:ext cx="1080000" cy="1080000"/>
          </a:xfrm>
          <a:prstGeom prst="rect">
            <a:avLst/>
          </a:prstGeom>
        </p:spPr>
      </p:pic>
      <p:sp>
        <p:nvSpPr>
          <p:cNvPr id="29" name="Rectangle 28">
            <a:extLst>
              <a:ext uri="{FF2B5EF4-FFF2-40B4-BE49-F238E27FC236}">
                <a16:creationId xmlns:a16="http://schemas.microsoft.com/office/drawing/2014/main" id="{327240D6-001B-47AA-B039-A5120F89957F}"/>
              </a:ext>
            </a:extLst>
          </p:cNvPr>
          <p:cNvSpPr/>
          <p:nvPr/>
        </p:nvSpPr>
        <p:spPr>
          <a:xfrm>
            <a:off x="191570" y="1114115"/>
            <a:ext cx="2296050" cy="525465"/>
          </a:xfrm>
          <a:prstGeom prst="rect">
            <a:avLst/>
          </a:prstGeom>
          <a:solidFill>
            <a:schemeClr val="bg1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Analyses &amp; retour de pratique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Étude de la Langue - Écriture - Oral</a:t>
            </a:r>
          </a:p>
        </p:txBody>
      </p:sp>
      <p:sp>
        <p:nvSpPr>
          <p:cNvPr id="30" name="Rectangle 29">
            <a:extLst>
              <a:ext uri="{FF2B5EF4-FFF2-40B4-BE49-F238E27FC236}">
                <a16:creationId xmlns:a16="http://schemas.microsoft.com/office/drawing/2014/main" id="{C25E458B-D11C-4689-9A9B-6CD60C0C27DC}"/>
              </a:ext>
            </a:extLst>
          </p:cNvPr>
          <p:cNvSpPr/>
          <p:nvPr/>
        </p:nvSpPr>
        <p:spPr>
          <a:xfrm>
            <a:off x="2920363" y="2243715"/>
            <a:ext cx="2264072" cy="631753"/>
          </a:xfrm>
          <a:prstGeom prst="rect">
            <a:avLst/>
          </a:prstGeom>
          <a:solidFill>
            <a:schemeClr val="bg1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100" b="1" dirty="0">
                <a:solidFill>
                  <a:schemeClr val="tx1"/>
                </a:solidFill>
              </a:rPr>
              <a:t>Ressources pédagogiques </a:t>
            </a:r>
            <a:br>
              <a:rPr lang="fr-FR" sz="1100" dirty="0">
                <a:solidFill>
                  <a:schemeClr val="tx1"/>
                </a:solidFill>
              </a:rPr>
            </a:br>
            <a:r>
              <a:rPr lang="fr-FR" sz="1100" dirty="0">
                <a:solidFill>
                  <a:schemeClr val="tx1"/>
                </a:solidFill>
              </a:rPr>
              <a:t>Pratiques de </a:t>
            </a:r>
            <a:r>
              <a:rPr lang="fr-FR" sz="1100" b="1" dirty="0">
                <a:solidFill>
                  <a:schemeClr val="tx1"/>
                </a:solidFill>
              </a:rPr>
              <a:t>lecture</a:t>
            </a:r>
            <a:br>
              <a:rPr lang="fr-FR" sz="1100" dirty="0">
                <a:solidFill>
                  <a:schemeClr val="tx1"/>
                </a:solidFill>
              </a:rPr>
            </a:br>
            <a:r>
              <a:rPr lang="fr-FR" sz="1100" dirty="0">
                <a:solidFill>
                  <a:schemeClr val="tx1"/>
                </a:solidFill>
              </a:rPr>
              <a:t>Classées par </a:t>
            </a:r>
            <a:r>
              <a:rPr lang="fr-FR" sz="1100" b="1" dirty="0">
                <a:solidFill>
                  <a:schemeClr val="tx1"/>
                </a:solidFill>
              </a:rPr>
              <a:t>genres </a:t>
            </a:r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EE8D2952-A25C-42EB-B1FC-FA073C2C3AD8}"/>
              </a:ext>
            </a:extLst>
          </p:cNvPr>
          <p:cNvSpPr/>
          <p:nvPr/>
        </p:nvSpPr>
        <p:spPr>
          <a:xfrm>
            <a:off x="1639217" y="1678915"/>
            <a:ext cx="2246861" cy="525465"/>
          </a:xfrm>
          <a:prstGeom prst="rect">
            <a:avLst/>
          </a:prstGeom>
          <a:solidFill>
            <a:schemeClr val="bg1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Analyses &amp; retour de pratique</a:t>
            </a:r>
            <a:br>
              <a:rPr lang="fr-FR" sz="1200" dirty="0">
                <a:solidFill>
                  <a:schemeClr val="tx1"/>
                </a:solidFill>
              </a:rPr>
            </a:br>
            <a:r>
              <a:rPr lang="fr-FR" sz="1200" dirty="0">
                <a:solidFill>
                  <a:schemeClr val="tx1"/>
                </a:solidFill>
              </a:rPr>
              <a:t>Lecture</a:t>
            </a:r>
          </a:p>
        </p:txBody>
      </p:sp>
      <p:cxnSp>
        <p:nvCxnSpPr>
          <p:cNvPr id="32" name="Connecteur droit 31">
            <a:extLst>
              <a:ext uri="{FF2B5EF4-FFF2-40B4-BE49-F238E27FC236}">
                <a16:creationId xmlns:a16="http://schemas.microsoft.com/office/drawing/2014/main" id="{15BB202E-DCC7-4FA1-A6E1-F03265373B41}"/>
              </a:ext>
            </a:extLst>
          </p:cNvPr>
          <p:cNvCxnSpPr>
            <a:cxnSpLocks/>
            <a:endCxn id="47" idx="3"/>
          </p:cNvCxnSpPr>
          <p:nvPr/>
        </p:nvCxnSpPr>
        <p:spPr>
          <a:xfrm flipH="1">
            <a:off x="3886078" y="1206631"/>
            <a:ext cx="195730" cy="735017"/>
          </a:xfrm>
          <a:prstGeom prst="line">
            <a:avLst/>
          </a:prstGeom>
          <a:ln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Connecteur droit 53">
            <a:extLst>
              <a:ext uri="{FF2B5EF4-FFF2-40B4-BE49-F238E27FC236}">
                <a16:creationId xmlns:a16="http://schemas.microsoft.com/office/drawing/2014/main" id="{E586485B-37B2-4D8D-AF23-3018A949F12D}"/>
              </a:ext>
            </a:extLst>
          </p:cNvPr>
          <p:cNvCxnSpPr>
            <a:cxnSpLocks/>
            <a:endCxn id="29" idx="3"/>
          </p:cNvCxnSpPr>
          <p:nvPr/>
        </p:nvCxnSpPr>
        <p:spPr>
          <a:xfrm flipH="1">
            <a:off x="2487620" y="1337778"/>
            <a:ext cx="268796" cy="39070"/>
          </a:xfrm>
          <a:prstGeom prst="line">
            <a:avLst/>
          </a:prstGeom>
          <a:ln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>
            <a:extLst>
              <a:ext uri="{FF2B5EF4-FFF2-40B4-BE49-F238E27FC236}">
                <a16:creationId xmlns:a16="http://schemas.microsoft.com/office/drawing/2014/main" id="{F0D3FE62-4B2D-4D1D-BED0-FE21651EC295}"/>
              </a:ext>
            </a:extLst>
          </p:cNvPr>
          <p:cNvSpPr/>
          <p:nvPr/>
        </p:nvSpPr>
        <p:spPr>
          <a:xfrm>
            <a:off x="6794195" y="1885166"/>
            <a:ext cx="2098114" cy="367509"/>
          </a:xfrm>
          <a:prstGeom prst="rect">
            <a:avLst/>
          </a:prstGeom>
          <a:solidFill>
            <a:schemeClr val="bg1"/>
          </a:solidFill>
          <a:ln>
            <a:solidFill>
              <a:srgbClr val="36BBA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>
                <a:solidFill>
                  <a:schemeClr val="tx1"/>
                </a:solidFill>
              </a:rPr>
              <a:t>Analyses &amp; retour de pratique</a:t>
            </a:r>
            <a:endParaRPr lang="fr-FR" sz="1200" dirty="0">
              <a:solidFill>
                <a:schemeClr val="tx1"/>
              </a:solidFill>
            </a:endParaRPr>
          </a:p>
        </p:txBody>
      </p:sp>
      <p:cxnSp>
        <p:nvCxnSpPr>
          <p:cNvPr id="59" name="Connecteur droit 58">
            <a:extLst>
              <a:ext uri="{FF2B5EF4-FFF2-40B4-BE49-F238E27FC236}">
                <a16:creationId xmlns:a16="http://schemas.microsoft.com/office/drawing/2014/main" id="{06ED85F0-FE4A-4C27-939F-081FF89F1E6C}"/>
              </a:ext>
            </a:extLst>
          </p:cNvPr>
          <p:cNvCxnSpPr>
            <a:cxnSpLocks/>
          </p:cNvCxnSpPr>
          <p:nvPr/>
        </p:nvCxnSpPr>
        <p:spPr>
          <a:xfrm flipH="1">
            <a:off x="6542564" y="2080244"/>
            <a:ext cx="252214" cy="0"/>
          </a:xfrm>
          <a:prstGeom prst="line">
            <a:avLst/>
          </a:prstGeom>
          <a:ln>
            <a:solidFill>
              <a:srgbClr val="36BBA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Flèche : droite 52">
            <a:extLst>
              <a:ext uri="{FF2B5EF4-FFF2-40B4-BE49-F238E27FC236}">
                <a16:creationId xmlns:a16="http://schemas.microsoft.com/office/drawing/2014/main" id="{2CE489EB-AC63-4074-874F-13A0FB5E96E0}"/>
              </a:ext>
            </a:extLst>
          </p:cNvPr>
          <p:cNvSpPr/>
          <p:nvPr/>
        </p:nvSpPr>
        <p:spPr>
          <a:xfrm flipV="1">
            <a:off x="2448664" y="2868328"/>
            <a:ext cx="323136" cy="208343"/>
          </a:xfrm>
          <a:prstGeom prst="rightArrow">
            <a:avLst/>
          </a:prstGeom>
          <a:solidFill>
            <a:schemeClr val="accent6">
              <a:lumMod val="75000"/>
            </a:schemeClr>
          </a:solidFill>
          <a:ln w="28575">
            <a:solidFill>
              <a:schemeClr val="accent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sz="1350"/>
          </a:p>
        </p:txBody>
      </p:sp>
    </p:spTree>
    <p:extLst>
      <p:ext uri="{BB962C8B-B14F-4D97-AF65-F5344CB8AC3E}">
        <p14:creationId xmlns:p14="http://schemas.microsoft.com/office/powerpoint/2010/main" val="129648255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1758</TotalTime>
  <Words>743</Words>
  <Application>Microsoft Office PowerPoint</Application>
  <PresentationFormat>Affichage à l'écran (4:3)</PresentationFormat>
  <Paragraphs>227</Paragraphs>
  <Slides>12</Slides>
  <Notes>2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6" baseType="lpstr">
      <vt:lpstr>Arial</vt:lpstr>
      <vt:lpstr>Calibri</vt:lpstr>
      <vt:lpstr>Wingdings</vt:lpstr>
      <vt:lpstr>Thème Office</vt:lpstr>
      <vt:lpstr>RV DES LETTRES</vt:lpstr>
      <vt:lpstr>RV DES LETTRES</vt:lpstr>
      <vt:lpstr>                    LETTRES  Programmes des classes de Seconde et Première                          B.O. spécial n°1 du 22 janvier 2019</vt:lpstr>
      <vt:lpstr> LIRE DES ŒUVRES, FAIRE DIALOGUER LES TEXTES ET LES ARTS,  CONTEXTUALISER, SE REPERER DANS LE TEMPS  </vt:lpstr>
      <vt:lpstr> PREMIÈRES  Générales Par objet d’étude Programme national de 3 œuvres au choix  &amp;  un parcours associé </vt:lpstr>
      <vt:lpstr> PREMIÈRES  Technologiques Par objet d’étude Programme national de 3 œuvres au choix  &amp;  un parcours associé </vt:lpstr>
      <vt:lpstr>PRATIQUES DE L’ECRIT  ET DE  L’ORAL expression, analyse, interprétation, réflexion autonome, appropriation des connaissances </vt:lpstr>
      <vt:lpstr>Présentation PowerPoint</vt:lpstr>
      <vt:lpstr>Présentation PowerPoint</vt:lpstr>
      <vt:lpstr>Notre démarche</vt:lpstr>
      <vt:lpstr>Continuité et changements</vt:lpstr>
      <vt:lpstr>RV DES LETTRES</vt:lpstr>
    </vt:vector>
  </TitlesOfParts>
  <Company>DSI-Rectorat de Versailles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Une évolution des modes de lecture des textes</dc:title>
  <dc:creator>Olivier Payelle-Gambier</dc:creator>
  <cp:lastModifiedBy>Marie-Anne Bernolle</cp:lastModifiedBy>
  <cp:revision>107</cp:revision>
  <dcterms:created xsi:type="dcterms:W3CDTF">2019-01-04T08:27:49Z</dcterms:created>
  <dcterms:modified xsi:type="dcterms:W3CDTF">2019-04-18T15:27:01Z</dcterms:modified>
</cp:coreProperties>
</file>